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6"/>
  </p:notesMasterIdLst>
  <p:handoutMasterIdLst>
    <p:handoutMasterId r:id="rId17"/>
  </p:handoutMasterIdLst>
  <p:sldIdLst>
    <p:sldId id="620" r:id="rId2"/>
    <p:sldId id="388" r:id="rId3"/>
    <p:sldId id="590" r:id="rId4"/>
    <p:sldId id="607" r:id="rId5"/>
    <p:sldId id="667" r:id="rId6"/>
    <p:sldId id="646" r:id="rId7"/>
    <p:sldId id="665" r:id="rId8"/>
    <p:sldId id="319" r:id="rId9"/>
    <p:sldId id="593" r:id="rId10"/>
    <p:sldId id="537" r:id="rId11"/>
    <p:sldId id="538" r:id="rId12"/>
    <p:sldId id="648" r:id="rId13"/>
    <p:sldId id="666" r:id="rId14"/>
    <p:sldId id="624" r:id="rId15"/>
  </p:sldIdLst>
  <p:sldSz cx="9144000" cy="6858000" type="screen4x3"/>
  <p:notesSz cx="6953250" cy="92344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1C1C1C"/>
    <a:srgbClr val="FF0000"/>
    <a:srgbClr val="33CC33"/>
    <a:srgbClr val="FF9966"/>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8" autoAdjust="0"/>
  </p:normalViewPr>
  <p:slideViewPr>
    <p:cSldViewPr>
      <p:cViewPr varScale="1">
        <p:scale>
          <a:sx n="87" d="100"/>
          <a:sy n="87" d="100"/>
        </p:scale>
        <p:origin x="10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E3B385D-C6C3-490C-A26F-D7B4206CB5DA}"/>
              </a:ext>
            </a:extLst>
          </p:cNvPr>
          <p:cNvSpPr>
            <a:spLocks noGrp="1" noChangeArrowheads="1"/>
          </p:cNvSpPr>
          <p:nvPr>
            <p:ph type="hdr" sz="quarter"/>
          </p:nvPr>
        </p:nvSpPr>
        <p:spPr bwMode="auto">
          <a:xfrm>
            <a:off x="0" y="0"/>
            <a:ext cx="3013075" cy="461963"/>
          </a:xfrm>
          <a:prstGeom prst="rect">
            <a:avLst/>
          </a:prstGeom>
          <a:noFill/>
          <a:ln w="12700">
            <a:noFill/>
            <a:miter lim="800000"/>
            <a:headEnd type="none" w="sm" len="sm"/>
            <a:tailEnd type="none" w="sm" len="sm"/>
          </a:ln>
        </p:spPr>
        <p:txBody>
          <a:bodyPr vert="horz" wrap="square" lIns="92501" tIns="46250" rIns="92501" bIns="46250" numCol="1" anchor="t" anchorCtr="0" compatLnSpc="1">
            <a:prstTxWarp prst="textNoShape">
              <a:avLst/>
            </a:prstTxWarp>
          </a:bodyPr>
          <a:lstStyle>
            <a:lvl1pPr defTabSz="925513" eaLnBrk="0" hangingPunct="0">
              <a:defRPr sz="1200">
                <a:latin typeface="Times New Roman" pitchFamily="18" charset="0"/>
              </a:defRPr>
            </a:lvl1pPr>
          </a:lstStyle>
          <a:p>
            <a:pPr>
              <a:defRPr/>
            </a:pPr>
            <a:endParaRPr lang="en-US"/>
          </a:p>
        </p:txBody>
      </p:sp>
      <p:sp>
        <p:nvSpPr>
          <p:cNvPr id="15363" name="Rectangle 3">
            <a:extLst>
              <a:ext uri="{FF2B5EF4-FFF2-40B4-BE49-F238E27FC236}">
                <a16:creationId xmlns:a16="http://schemas.microsoft.com/office/drawing/2014/main" id="{4C806143-7821-404C-B334-5C5538F0A537}"/>
              </a:ext>
            </a:extLst>
          </p:cNvPr>
          <p:cNvSpPr>
            <a:spLocks noGrp="1" noChangeArrowheads="1"/>
          </p:cNvSpPr>
          <p:nvPr>
            <p:ph type="dt" sz="quarter" idx="1"/>
          </p:nvPr>
        </p:nvSpPr>
        <p:spPr bwMode="auto">
          <a:xfrm>
            <a:off x="3940175" y="0"/>
            <a:ext cx="3013075" cy="461963"/>
          </a:xfrm>
          <a:prstGeom prst="rect">
            <a:avLst/>
          </a:prstGeom>
          <a:noFill/>
          <a:ln w="12700">
            <a:noFill/>
            <a:miter lim="800000"/>
            <a:headEnd type="none" w="sm" len="sm"/>
            <a:tailEnd type="none" w="sm" len="sm"/>
          </a:ln>
        </p:spPr>
        <p:txBody>
          <a:bodyPr vert="horz" wrap="square" lIns="92501" tIns="46250" rIns="92501" bIns="46250" numCol="1" anchor="t" anchorCtr="0" compatLnSpc="1">
            <a:prstTxWarp prst="textNoShape">
              <a:avLst/>
            </a:prstTxWarp>
          </a:bodyPr>
          <a:lstStyle>
            <a:lvl1pPr algn="r" defTabSz="925513" eaLnBrk="0" hangingPunct="0">
              <a:defRPr sz="1200">
                <a:latin typeface="Times New Roman" pitchFamily="18" charset="0"/>
              </a:defRPr>
            </a:lvl1pPr>
          </a:lstStyle>
          <a:p>
            <a:pPr>
              <a:defRPr/>
            </a:pPr>
            <a:endParaRPr lang="en-US"/>
          </a:p>
        </p:txBody>
      </p:sp>
      <p:sp>
        <p:nvSpPr>
          <p:cNvPr id="15364" name="Rectangle 4">
            <a:extLst>
              <a:ext uri="{FF2B5EF4-FFF2-40B4-BE49-F238E27FC236}">
                <a16:creationId xmlns:a16="http://schemas.microsoft.com/office/drawing/2014/main" id="{6B83BF80-5643-4C23-B92B-152F4FB6AD36}"/>
              </a:ext>
            </a:extLst>
          </p:cNvPr>
          <p:cNvSpPr>
            <a:spLocks noGrp="1" noChangeArrowheads="1"/>
          </p:cNvSpPr>
          <p:nvPr>
            <p:ph type="ftr" sz="quarter" idx="2"/>
          </p:nvPr>
        </p:nvSpPr>
        <p:spPr bwMode="auto">
          <a:xfrm>
            <a:off x="0" y="8772525"/>
            <a:ext cx="3013075" cy="461963"/>
          </a:xfrm>
          <a:prstGeom prst="rect">
            <a:avLst/>
          </a:prstGeom>
          <a:noFill/>
          <a:ln w="12700">
            <a:noFill/>
            <a:miter lim="800000"/>
            <a:headEnd type="none" w="sm" len="sm"/>
            <a:tailEnd type="none" w="sm" len="sm"/>
          </a:ln>
        </p:spPr>
        <p:txBody>
          <a:bodyPr vert="horz" wrap="square" lIns="92501" tIns="46250" rIns="92501" bIns="46250" numCol="1" anchor="b" anchorCtr="0" compatLnSpc="1">
            <a:prstTxWarp prst="textNoShape">
              <a:avLst/>
            </a:prstTxWarp>
          </a:bodyPr>
          <a:lstStyle>
            <a:lvl1pPr defTabSz="925513" eaLnBrk="0" hangingPunct="0">
              <a:defRPr sz="1200">
                <a:latin typeface="Times New Roman" pitchFamily="18" charset="0"/>
              </a:defRPr>
            </a:lvl1pPr>
          </a:lstStyle>
          <a:p>
            <a:pPr>
              <a:defRPr/>
            </a:pPr>
            <a:endParaRPr lang="en-US"/>
          </a:p>
        </p:txBody>
      </p:sp>
      <p:sp>
        <p:nvSpPr>
          <p:cNvPr id="15365" name="Rectangle 5">
            <a:extLst>
              <a:ext uri="{FF2B5EF4-FFF2-40B4-BE49-F238E27FC236}">
                <a16:creationId xmlns:a16="http://schemas.microsoft.com/office/drawing/2014/main" id="{77A43C22-985A-46FC-AAF2-AB0848EFC05D}"/>
              </a:ext>
            </a:extLst>
          </p:cNvPr>
          <p:cNvSpPr>
            <a:spLocks noGrp="1" noChangeArrowheads="1"/>
          </p:cNvSpPr>
          <p:nvPr>
            <p:ph type="sldNum" sz="quarter" idx="3"/>
          </p:nvPr>
        </p:nvSpPr>
        <p:spPr bwMode="auto">
          <a:xfrm>
            <a:off x="3940175" y="8772525"/>
            <a:ext cx="3013075" cy="461963"/>
          </a:xfrm>
          <a:prstGeom prst="rect">
            <a:avLst/>
          </a:prstGeom>
          <a:noFill/>
          <a:ln w="12700">
            <a:noFill/>
            <a:miter lim="800000"/>
            <a:headEnd type="none" w="sm" len="sm"/>
            <a:tailEnd type="none" w="sm" len="sm"/>
          </a:ln>
        </p:spPr>
        <p:txBody>
          <a:bodyPr vert="horz" wrap="square" lIns="92501" tIns="46250" rIns="92501" bIns="46250" numCol="1" anchor="b" anchorCtr="0" compatLnSpc="1">
            <a:prstTxWarp prst="textNoShape">
              <a:avLst/>
            </a:prstTxWarp>
          </a:bodyPr>
          <a:lstStyle>
            <a:lvl1pPr algn="r" defTabSz="925513" eaLnBrk="0" hangingPunct="0">
              <a:defRPr sz="1200" smtClean="0">
                <a:latin typeface="Times New Roman" panose="02020603050405020304" pitchFamily="18" charset="0"/>
              </a:defRPr>
            </a:lvl1pPr>
          </a:lstStyle>
          <a:p>
            <a:pPr>
              <a:defRPr/>
            </a:pPr>
            <a:fld id="{7435206A-ECB0-4660-8B4B-9ADA442C62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BBBCDF4-4E78-4F24-90E0-D3B2E8B936A3}"/>
              </a:ext>
            </a:extLst>
          </p:cNvPr>
          <p:cNvSpPr>
            <a:spLocks noGrp="1" noChangeArrowheads="1"/>
          </p:cNvSpPr>
          <p:nvPr>
            <p:ph type="hdr" sz="quarter"/>
          </p:nvPr>
        </p:nvSpPr>
        <p:spPr bwMode="auto">
          <a:xfrm>
            <a:off x="0" y="0"/>
            <a:ext cx="3013075" cy="461963"/>
          </a:xfrm>
          <a:prstGeom prst="rect">
            <a:avLst/>
          </a:prstGeom>
          <a:noFill/>
          <a:ln w="12700">
            <a:noFill/>
            <a:miter lim="800000"/>
            <a:headEnd type="none" w="sm" len="sm"/>
            <a:tailEnd type="none" w="sm" len="sm"/>
          </a:ln>
        </p:spPr>
        <p:txBody>
          <a:bodyPr vert="horz" wrap="square" lIns="92501" tIns="46250" rIns="92501" bIns="46250" numCol="1" anchor="t" anchorCtr="0" compatLnSpc="1">
            <a:prstTxWarp prst="textNoShape">
              <a:avLst/>
            </a:prstTxWarp>
          </a:bodyPr>
          <a:lstStyle>
            <a:lvl1pPr defTabSz="925513" eaLnBrk="0" hangingPunct="0">
              <a:defRPr sz="1200">
                <a:latin typeface="Times New Roman" pitchFamily="18" charset="0"/>
              </a:defRPr>
            </a:lvl1pPr>
          </a:lstStyle>
          <a:p>
            <a:pPr>
              <a:defRPr/>
            </a:pPr>
            <a:endParaRPr lang="en-US"/>
          </a:p>
        </p:txBody>
      </p:sp>
      <p:sp>
        <p:nvSpPr>
          <p:cNvPr id="17411" name="Rectangle 3">
            <a:extLst>
              <a:ext uri="{FF2B5EF4-FFF2-40B4-BE49-F238E27FC236}">
                <a16:creationId xmlns:a16="http://schemas.microsoft.com/office/drawing/2014/main" id="{59176A72-5A3F-424A-83AC-003EF7F818BB}"/>
              </a:ext>
            </a:extLst>
          </p:cNvPr>
          <p:cNvSpPr>
            <a:spLocks noGrp="1" noChangeArrowheads="1"/>
          </p:cNvSpPr>
          <p:nvPr>
            <p:ph type="dt" idx="1"/>
          </p:nvPr>
        </p:nvSpPr>
        <p:spPr bwMode="auto">
          <a:xfrm>
            <a:off x="3940175" y="0"/>
            <a:ext cx="3013075" cy="461963"/>
          </a:xfrm>
          <a:prstGeom prst="rect">
            <a:avLst/>
          </a:prstGeom>
          <a:noFill/>
          <a:ln w="12700">
            <a:noFill/>
            <a:miter lim="800000"/>
            <a:headEnd type="none" w="sm" len="sm"/>
            <a:tailEnd type="none" w="sm" len="sm"/>
          </a:ln>
        </p:spPr>
        <p:txBody>
          <a:bodyPr vert="horz" wrap="square" lIns="92501" tIns="46250" rIns="92501" bIns="46250" numCol="1" anchor="t" anchorCtr="0" compatLnSpc="1">
            <a:prstTxWarp prst="textNoShape">
              <a:avLst/>
            </a:prstTxWarp>
          </a:bodyPr>
          <a:lstStyle>
            <a:lvl1pPr algn="r" defTabSz="925513" eaLnBrk="0" hangingPunct="0">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0222DFE2-4C71-49C4-969D-B8FD50F42AE5}"/>
              </a:ext>
            </a:extLst>
          </p:cNvPr>
          <p:cNvSpPr>
            <a:spLocks noChangeArrowheads="1" noTextEdit="1"/>
          </p:cNvSpPr>
          <p:nvPr>
            <p:ph type="sldImg" idx="2"/>
          </p:nvPr>
        </p:nvSpPr>
        <p:spPr bwMode="auto">
          <a:xfrm>
            <a:off x="1168400" y="692150"/>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64BBDAC3-6D42-48CB-AED2-113751C9577E}"/>
              </a:ext>
            </a:extLst>
          </p:cNvPr>
          <p:cNvSpPr>
            <a:spLocks noGrp="1" noChangeArrowheads="1"/>
          </p:cNvSpPr>
          <p:nvPr>
            <p:ph type="body" sz="quarter" idx="3"/>
          </p:nvPr>
        </p:nvSpPr>
        <p:spPr bwMode="auto">
          <a:xfrm>
            <a:off x="927100" y="4386263"/>
            <a:ext cx="5099050" cy="4156075"/>
          </a:xfrm>
          <a:prstGeom prst="rect">
            <a:avLst/>
          </a:prstGeom>
          <a:noFill/>
          <a:ln w="12700">
            <a:noFill/>
            <a:miter lim="800000"/>
            <a:headEnd type="none" w="sm" len="sm"/>
            <a:tailEnd type="none" w="sm" len="sm"/>
          </a:ln>
        </p:spPr>
        <p:txBody>
          <a:bodyPr vert="horz" wrap="square" lIns="92501" tIns="46250" rIns="92501" bIns="462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830D6C70-8130-4C25-9630-4FB617C50AF2}"/>
              </a:ext>
            </a:extLst>
          </p:cNvPr>
          <p:cNvSpPr>
            <a:spLocks noGrp="1" noChangeArrowheads="1"/>
          </p:cNvSpPr>
          <p:nvPr>
            <p:ph type="ftr" sz="quarter" idx="4"/>
          </p:nvPr>
        </p:nvSpPr>
        <p:spPr bwMode="auto">
          <a:xfrm>
            <a:off x="0" y="8772525"/>
            <a:ext cx="3013075" cy="461963"/>
          </a:xfrm>
          <a:prstGeom prst="rect">
            <a:avLst/>
          </a:prstGeom>
          <a:noFill/>
          <a:ln w="12700">
            <a:noFill/>
            <a:miter lim="800000"/>
            <a:headEnd type="none" w="sm" len="sm"/>
            <a:tailEnd type="none" w="sm" len="sm"/>
          </a:ln>
        </p:spPr>
        <p:txBody>
          <a:bodyPr vert="horz" wrap="square" lIns="92501" tIns="46250" rIns="92501" bIns="46250" numCol="1" anchor="b" anchorCtr="0" compatLnSpc="1">
            <a:prstTxWarp prst="textNoShape">
              <a:avLst/>
            </a:prstTxWarp>
          </a:bodyPr>
          <a:lstStyle>
            <a:lvl1pPr defTabSz="925513" eaLnBrk="0" hangingPunct="0">
              <a:defRPr sz="1200">
                <a:latin typeface="Times New Roman" pitchFamily="18" charset="0"/>
              </a:defRPr>
            </a:lvl1pPr>
          </a:lstStyle>
          <a:p>
            <a:pPr>
              <a:defRPr/>
            </a:pPr>
            <a:endParaRPr lang="en-US"/>
          </a:p>
        </p:txBody>
      </p:sp>
      <p:sp>
        <p:nvSpPr>
          <p:cNvPr id="17415" name="Rectangle 7">
            <a:extLst>
              <a:ext uri="{FF2B5EF4-FFF2-40B4-BE49-F238E27FC236}">
                <a16:creationId xmlns:a16="http://schemas.microsoft.com/office/drawing/2014/main" id="{8ABDFC6F-917C-4118-A914-A8E927632DEC}"/>
              </a:ext>
            </a:extLst>
          </p:cNvPr>
          <p:cNvSpPr>
            <a:spLocks noGrp="1" noChangeArrowheads="1"/>
          </p:cNvSpPr>
          <p:nvPr>
            <p:ph type="sldNum" sz="quarter" idx="5"/>
          </p:nvPr>
        </p:nvSpPr>
        <p:spPr bwMode="auto">
          <a:xfrm>
            <a:off x="3940175" y="8772525"/>
            <a:ext cx="3013075" cy="461963"/>
          </a:xfrm>
          <a:prstGeom prst="rect">
            <a:avLst/>
          </a:prstGeom>
          <a:noFill/>
          <a:ln w="12700">
            <a:noFill/>
            <a:miter lim="800000"/>
            <a:headEnd type="none" w="sm" len="sm"/>
            <a:tailEnd type="none" w="sm" len="sm"/>
          </a:ln>
        </p:spPr>
        <p:txBody>
          <a:bodyPr vert="horz" wrap="square" lIns="92501" tIns="46250" rIns="92501" bIns="46250" numCol="1" anchor="b" anchorCtr="0" compatLnSpc="1">
            <a:prstTxWarp prst="textNoShape">
              <a:avLst/>
            </a:prstTxWarp>
          </a:bodyPr>
          <a:lstStyle>
            <a:lvl1pPr algn="r" defTabSz="925513" eaLnBrk="0" hangingPunct="0">
              <a:defRPr sz="1200" smtClean="0">
                <a:latin typeface="Times New Roman" panose="02020603050405020304" pitchFamily="18" charset="0"/>
              </a:defRPr>
            </a:lvl1pPr>
          </a:lstStyle>
          <a:p>
            <a:pPr>
              <a:defRPr/>
            </a:pPr>
            <a:fld id="{FC661850-56B7-4A8E-BFB1-7C39CB1D26A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017CC9D-0B81-48DF-A81D-333DA7B531C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EBE62D-281E-40CF-BA00-6C28B4FC0735}" type="slidenum">
              <a:rPr kumimoji="0" lang="ru-RU" altLang="en-US">
                <a:latin typeface="Arial" panose="020B0604020202020204" pitchFamily="34" charset="0"/>
              </a:rPr>
              <a:pPr>
                <a:spcBef>
                  <a:spcPct val="0"/>
                </a:spcBef>
              </a:pPr>
              <a:t>7</a:t>
            </a:fld>
            <a:endParaRPr kumimoji="0" lang="ru-RU" altLang="en-US">
              <a:latin typeface="Arial" panose="020B0604020202020204" pitchFamily="34" charset="0"/>
            </a:endParaRPr>
          </a:p>
        </p:txBody>
      </p:sp>
      <p:sp>
        <p:nvSpPr>
          <p:cNvPr id="12291" name="Rectangle 2">
            <a:extLst>
              <a:ext uri="{FF2B5EF4-FFF2-40B4-BE49-F238E27FC236}">
                <a16:creationId xmlns:a16="http://schemas.microsoft.com/office/drawing/2014/main" id="{F6C59128-F813-478E-856B-50310B04EECC}"/>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BB8F7DC6-D397-4B1D-9D29-6C388FB3A0C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621A2E0A-1519-4E4B-94CE-E0B1932F916C}"/>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AC14A8B-3BD2-47D3-B5D5-41EF4AD49972}" type="slidenum">
              <a:rPr kumimoji="0" lang="en-US" altLang="en-US"/>
              <a:pPr>
                <a:spcBef>
                  <a:spcPct val="0"/>
                </a:spcBef>
              </a:pPr>
              <a:t>8</a:t>
            </a:fld>
            <a:endParaRPr kumimoji="0" lang="en-US" altLang="en-US"/>
          </a:p>
        </p:txBody>
      </p:sp>
      <p:sp>
        <p:nvSpPr>
          <p:cNvPr id="14339" name="Rectangle 2">
            <a:extLst>
              <a:ext uri="{FF2B5EF4-FFF2-40B4-BE49-F238E27FC236}">
                <a16:creationId xmlns:a16="http://schemas.microsoft.com/office/drawing/2014/main" id="{81569D8D-B0A9-4F2D-BED8-42A858058EF8}"/>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78229C47-B992-47D8-82C0-22149A68AE1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7963F9E-4A16-4599-9320-99AF1A766711}"/>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DAAF2B-7D82-4B7B-84A3-9C343D69916E}" type="slidenum">
              <a:rPr kumimoji="0" lang="en-US" altLang="en-US"/>
              <a:pPr>
                <a:spcBef>
                  <a:spcPct val="0"/>
                </a:spcBef>
              </a:pPr>
              <a:t>9</a:t>
            </a:fld>
            <a:endParaRPr kumimoji="0" lang="en-US" altLang="en-US"/>
          </a:p>
        </p:txBody>
      </p:sp>
      <p:sp>
        <p:nvSpPr>
          <p:cNvPr id="16387" name="Rectangle 2">
            <a:extLst>
              <a:ext uri="{FF2B5EF4-FFF2-40B4-BE49-F238E27FC236}">
                <a16:creationId xmlns:a16="http://schemas.microsoft.com/office/drawing/2014/main" id="{7D7515A6-5A5A-47ED-95B9-B49579C563E4}"/>
              </a:ext>
            </a:extLst>
          </p:cNvPr>
          <p:cNvSpPr>
            <a:spLocks noChangeArrowheads="1" noTextEdit="1"/>
          </p:cNvSpPr>
          <p:nvPr>
            <p:ph type="sldImg"/>
          </p:nvPr>
        </p:nvSpPr>
        <p:spPr>
          <a:ln/>
        </p:spPr>
      </p:sp>
      <p:sp>
        <p:nvSpPr>
          <p:cNvPr id="16388" name="Rectangle 3">
            <a:extLst>
              <a:ext uri="{FF2B5EF4-FFF2-40B4-BE49-F238E27FC236}">
                <a16:creationId xmlns:a16="http://schemas.microsoft.com/office/drawing/2014/main" id="{2F076247-9424-49B4-B001-6C0B0B6F9E2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0AF4525F-7295-4518-8EBA-5180DEA14B3B}"/>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62E8D35-C2EF-4C95-A2E7-861C18758218}" type="slidenum">
              <a:rPr kumimoji="0" lang="en-US" altLang="en-US"/>
              <a:pPr>
                <a:spcBef>
                  <a:spcPct val="0"/>
                </a:spcBef>
              </a:pPr>
              <a:t>10</a:t>
            </a:fld>
            <a:endParaRPr kumimoji="0" lang="en-US" altLang="en-US"/>
          </a:p>
        </p:txBody>
      </p:sp>
      <p:sp>
        <p:nvSpPr>
          <p:cNvPr id="18435" name="Rectangle 2">
            <a:extLst>
              <a:ext uri="{FF2B5EF4-FFF2-40B4-BE49-F238E27FC236}">
                <a16:creationId xmlns:a16="http://schemas.microsoft.com/office/drawing/2014/main" id="{D384E5FB-4C34-4C43-BB74-AF0D96F8868C}"/>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3CC95C18-FAD1-4D5F-8F2F-73C2CF98A22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D9A1D91-69AB-41D8-9DD5-D84D4B589EC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253FEF9-D9BF-4FCD-A4E1-B6377E7D362F}" type="slidenum">
              <a:rPr kumimoji="0" lang="en-US" altLang="en-US"/>
              <a:pPr>
                <a:spcBef>
                  <a:spcPct val="0"/>
                </a:spcBef>
              </a:pPr>
              <a:t>11</a:t>
            </a:fld>
            <a:endParaRPr kumimoji="0" lang="en-US" altLang="en-US"/>
          </a:p>
        </p:txBody>
      </p:sp>
      <p:sp>
        <p:nvSpPr>
          <p:cNvPr id="20483" name="Rectangle 2">
            <a:extLst>
              <a:ext uri="{FF2B5EF4-FFF2-40B4-BE49-F238E27FC236}">
                <a16:creationId xmlns:a16="http://schemas.microsoft.com/office/drawing/2014/main" id="{183A92F1-63B6-4F0B-9182-5660D9A7CFBE}"/>
              </a:ext>
            </a:extLst>
          </p:cNvPr>
          <p:cNvSpPr>
            <a:spLocks noChangeArrowheads="1" noTextEdit="1"/>
          </p:cNvSpPr>
          <p:nvPr>
            <p:ph type="sldImg"/>
          </p:nvPr>
        </p:nvSpPr>
        <p:spPr>
          <a:ln/>
        </p:spPr>
      </p:sp>
      <p:sp>
        <p:nvSpPr>
          <p:cNvPr id="20484" name="Rectangle 3">
            <a:extLst>
              <a:ext uri="{FF2B5EF4-FFF2-40B4-BE49-F238E27FC236}">
                <a16:creationId xmlns:a16="http://schemas.microsoft.com/office/drawing/2014/main" id="{27484B37-6398-4A3E-B735-450C66187A4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7D6A97C-80E6-44C0-8A80-A4D6C2F9093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FF1473A0-F62C-4BE8-B5D3-128701CCB09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23556" name="Slide Number Placeholder 3">
            <a:extLst>
              <a:ext uri="{FF2B5EF4-FFF2-40B4-BE49-F238E27FC236}">
                <a16:creationId xmlns:a16="http://schemas.microsoft.com/office/drawing/2014/main" id="{AE73603A-DB90-4FA8-BF66-970B5D2D18A7}"/>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25513">
              <a:spcBef>
                <a:spcPct val="30000"/>
              </a:spcBef>
              <a:defRPr kumimoji="1" sz="1200">
                <a:solidFill>
                  <a:schemeClr val="tx1"/>
                </a:solidFill>
                <a:latin typeface="Times New Roman" panose="02020603050405020304" pitchFamily="18" charset="0"/>
              </a:defRPr>
            </a:lvl1pPr>
            <a:lvl2pPr marL="742950" indent="-285750" defTabSz="925513">
              <a:spcBef>
                <a:spcPct val="30000"/>
              </a:spcBef>
              <a:defRPr kumimoji="1" sz="1200">
                <a:solidFill>
                  <a:schemeClr val="tx1"/>
                </a:solidFill>
                <a:latin typeface="Times New Roman" panose="02020603050405020304" pitchFamily="18" charset="0"/>
              </a:defRPr>
            </a:lvl2pPr>
            <a:lvl3pPr marL="1143000" indent="-228600" defTabSz="925513">
              <a:spcBef>
                <a:spcPct val="30000"/>
              </a:spcBef>
              <a:defRPr kumimoji="1" sz="1200">
                <a:solidFill>
                  <a:schemeClr val="tx1"/>
                </a:solidFill>
                <a:latin typeface="Times New Roman" panose="02020603050405020304" pitchFamily="18" charset="0"/>
              </a:defRPr>
            </a:lvl3pPr>
            <a:lvl4pPr marL="1600200" indent="-228600" defTabSz="925513">
              <a:spcBef>
                <a:spcPct val="30000"/>
              </a:spcBef>
              <a:defRPr kumimoji="1" sz="1200">
                <a:solidFill>
                  <a:schemeClr val="tx1"/>
                </a:solidFill>
                <a:latin typeface="Times New Roman" panose="02020603050405020304" pitchFamily="18" charset="0"/>
              </a:defRPr>
            </a:lvl4pPr>
            <a:lvl5pPr marL="2057400" indent="-228600" defTabSz="925513">
              <a:spcBef>
                <a:spcPct val="30000"/>
              </a:spcBef>
              <a:defRPr kumimoji="1" sz="1200">
                <a:solidFill>
                  <a:schemeClr val="tx1"/>
                </a:solidFill>
                <a:latin typeface="Times New Roman" panose="02020603050405020304" pitchFamily="18" charset="0"/>
              </a:defRPr>
            </a:lvl5pPr>
            <a:lvl6pPr marL="25146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55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223850F-F68C-475A-A2A3-BB8EA59DA96D}" type="slidenum">
              <a:rPr kumimoji="0" lang="en-US" altLang="en-US"/>
              <a:pPr>
                <a:spcBef>
                  <a:spcPct val="0"/>
                </a:spcBef>
              </a:pPr>
              <a:t>13</a:t>
            </a:fld>
            <a:endParaRPr kumimoji="0"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r>
              <a:rPr lang="en-US"/>
              <a:t>Click to edit Master title style</a:t>
            </a:r>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r>
              <a:rPr lang="en-US"/>
              <a:t>Click to edit Master subtitle style</a:t>
            </a:r>
          </a:p>
        </p:txBody>
      </p:sp>
      <p:sp>
        <p:nvSpPr>
          <p:cNvPr id="4" name="Rectangle 4">
            <a:extLst>
              <a:ext uri="{FF2B5EF4-FFF2-40B4-BE49-F238E27FC236}">
                <a16:creationId xmlns:a16="http://schemas.microsoft.com/office/drawing/2014/main" id="{13030A92-D5EC-4B5C-8F6C-38553F8A2691}"/>
              </a:ext>
            </a:extLst>
          </p:cNvPr>
          <p:cNvSpPr>
            <a:spLocks noGrp="1" noChangeArrowheads="1"/>
          </p:cNvSpPr>
          <p:nvPr>
            <p:ph type="dt" sz="half" idx="10"/>
          </p:nvPr>
        </p:nvSpPr>
        <p:spPr/>
        <p:txBody>
          <a:bodyPr/>
          <a:lstStyle>
            <a:lvl1pPr>
              <a:defRPr b="0">
                <a:latin typeface="+mn-lt"/>
              </a:defRPr>
            </a:lvl1pPr>
          </a:lstStyle>
          <a:p>
            <a:pPr>
              <a:defRPr/>
            </a:pPr>
            <a:endParaRPr lang="en-US"/>
          </a:p>
        </p:txBody>
      </p:sp>
      <p:sp>
        <p:nvSpPr>
          <p:cNvPr id="5" name="Rectangle 5">
            <a:extLst>
              <a:ext uri="{FF2B5EF4-FFF2-40B4-BE49-F238E27FC236}">
                <a16:creationId xmlns:a16="http://schemas.microsoft.com/office/drawing/2014/main" id="{F602DC2A-CBC4-4BE1-916E-76DA86E73533}"/>
              </a:ext>
            </a:extLst>
          </p:cNvPr>
          <p:cNvSpPr>
            <a:spLocks noGrp="1" noChangeArrowheads="1"/>
          </p:cNvSpPr>
          <p:nvPr>
            <p:ph type="ftr" sz="quarter" idx="11"/>
          </p:nvPr>
        </p:nvSpPr>
        <p:spPr/>
        <p:txBody>
          <a:bodyPr/>
          <a:lstStyle>
            <a:lvl1pPr>
              <a:defRPr b="0">
                <a:latin typeface="+mn-lt"/>
              </a:defRPr>
            </a:lvl1pPr>
          </a:lstStyle>
          <a:p>
            <a:pPr>
              <a:defRPr/>
            </a:pPr>
            <a:endParaRPr lang="en-US"/>
          </a:p>
        </p:txBody>
      </p:sp>
      <p:sp>
        <p:nvSpPr>
          <p:cNvPr id="6" name="Rectangle 6">
            <a:extLst>
              <a:ext uri="{FF2B5EF4-FFF2-40B4-BE49-F238E27FC236}">
                <a16:creationId xmlns:a16="http://schemas.microsoft.com/office/drawing/2014/main" id="{C21927AE-907E-473E-934B-0FB3D1CAD509}"/>
              </a:ext>
            </a:extLst>
          </p:cNvPr>
          <p:cNvSpPr>
            <a:spLocks noGrp="1" noChangeArrowheads="1"/>
          </p:cNvSpPr>
          <p:nvPr>
            <p:ph type="sldNum" sz="quarter" idx="12"/>
          </p:nvPr>
        </p:nvSpPr>
        <p:spPr/>
        <p:txBody>
          <a:bodyPr/>
          <a:lstStyle>
            <a:lvl1pPr>
              <a:defRPr b="0" smtClean="0">
                <a:latin typeface="Trebuchet MS" panose="020B0603020202020204" pitchFamily="34" charset="0"/>
              </a:defRPr>
            </a:lvl1pPr>
          </a:lstStyle>
          <a:p>
            <a:pPr>
              <a:defRPr/>
            </a:pPr>
            <a:fld id="{5C36C453-A94C-4D1F-9410-7E8AB7996EE5}" type="slidenum">
              <a:rPr lang="en-US" altLang="en-US"/>
              <a:pPr>
                <a:defRPr/>
              </a:pPr>
              <a:t>‹#›</a:t>
            </a:fld>
            <a:endParaRPr lang="en-US" altLang="en-US"/>
          </a:p>
        </p:txBody>
      </p:sp>
    </p:spTree>
    <p:extLst>
      <p:ext uri="{BB962C8B-B14F-4D97-AF65-F5344CB8AC3E}">
        <p14:creationId xmlns:p14="http://schemas.microsoft.com/office/powerpoint/2010/main" val="390794536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613FCA6-F73E-4FBC-BE9A-B44F090B5E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81D8F9-7ADF-47F7-911F-B4DE1E219A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49071B-CE10-4B16-8314-B81BBE229407}"/>
              </a:ext>
            </a:extLst>
          </p:cNvPr>
          <p:cNvSpPr>
            <a:spLocks noGrp="1" noChangeArrowheads="1"/>
          </p:cNvSpPr>
          <p:nvPr>
            <p:ph type="sldNum" sz="quarter" idx="12"/>
          </p:nvPr>
        </p:nvSpPr>
        <p:spPr>
          <a:ln/>
        </p:spPr>
        <p:txBody>
          <a:bodyPr/>
          <a:lstStyle>
            <a:lvl1pPr>
              <a:defRPr/>
            </a:lvl1pPr>
          </a:lstStyle>
          <a:p>
            <a:pPr>
              <a:defRPr/>
            </a:pPr>
            <a:fld id="{8F3DBD36-6D49-4A96-8952-F46CC1C74614}" type="slidenum">
              <a:rPr lang="en-US" altLang="en-US"/>
              <a:pPr>
                <a:defRPr/>
              </a:pPr>
              <a:t>‹#›</a:t>
            </a:fld>
            <a:endParaRPr lang="en-US" altLang="en-US"/>
          </a:p>
        </p:txBody>
      </p:sp>
    </p:spTree>
    <p:extLst>
      <p:ext uri="{BB962C8B-B14F-4D97-AF65-F5344CB8AC3E}">
        <p14:creationId xmlns:p14="http://schemas.microsoft.com/office/powerpoint/2010/main" val="223289178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1379A0-3292-4E36-B294-86F90CB19E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7A39313-0954-4D99-9814-5AF460EE23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A475DA-2EF3-43A0-8B5F-AD58C720E665}"/>
              </a:ext>
            </a:extLst>
          </p:cNvPr>
          <p:cNvSpPr>
            <a:spLocks noGrp="1" noChangeArrowheads="1"/>
          </p:cNvSpPr>
          <p:nvPr>
            <p:ph type="sldNum" sz="quarter" idx="12"/>
          </p:nvPr>
        </p:nvSpPr>
        <p:spPr>
          <a:ln/>
        </p:spPr>
        <p:txBody>
          <a:bodyPr/>
          <a:lstStyle>
            <a:lvl1pPr>
              <a:defRPr/>
            </a:lvl1pPr>
          </a:lstStyle>
          <a:p>
            <a:pPr>
              <a:defRPr/>
            </a:pPr>
            <a:fld id="{3F346091-D72F-4A16-B4DC-4F13F056E3C4}" type="slidenum">
              <a:rPr lang="en-US" altLang="en-US"/>
              <a:pPr>
                <a:defRPr/>
              </a:pPr>
              <a:t>‹#›</a:t>
            </a:fld>
            <a:endParaRPr lang="en-US" altLang="en-US"/>
          </a:p>
        </p:txBody>
      </p:sp>
    </p:spTree>
    <p:extLst>
      <p:ext uri="{BB962C8B-B14F-4D97-AF65-F5344CB8AC3E}">
        <p14:creationId xmlns:p14="http://schemas.microsoft.com/office/powerpoint/2010/main" val="14582479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914400"/>
          </a:xfrm>
        </p:spPr>
        <p:txBody>
          <a:bodyPr/>
          <a:lstStyle/>
          <a:p>
            <a:r>
              <a:rPr lang="en-US"/>
              <a:t>Click to edit Master title style</a:t>
            </a:r>
          </a:p>
        </p:txBody>
      </p:sp>
      <p:sp>
        <p:nvSpPr>
          <p:cNvPr id="3" name="Text Placeholder 2"/>
          <p:cNvSpPr>
            <a:spLocks noGrp="1"/>
          </p:cNvSpPr>
          <p:nvPr>
            <p:ph type="body" sz="half" idx="1"/>
          </p:nvPr>
        </p:nvSpPr>
        <p:spPr>
          <a:xfrm>
            <a:off x="457200" y="1905000"/>
            <a:ext cx="396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396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EE2EFD4-4967-4877-AD25-6A34F1DDD9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A0A304-96B6-43AE-9B5A-88BCA0CAFF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686B4D4-4422-4B37-A3AE-9C95EF8367A4}"/>
              </a:ext>
            </a:extLst>
          </p:cNvPr>
          <p:cNvSpPr>
            <a:spLocks noGrp="1" noChangeArrowheads="1"/>
          </p:cNvSpPr>
          <p:nvPr>
            <p:ph type="sldNum" sz="quarter" idx="12"/>
          </p:nvPr>
        </p:nvSpPr>
        <p:spPr>
          <a:ln/>
        </p:spPr>
        <p:txBody>
          <a:bodyPr/>
          <a:lstStyle>
            <a:lvl1pPr>
              <a:defRPr/>
            </a:lvl1pPr>
          </a:lstStyle>
          <a:p>
            <a:pPr>
              <a:defRPr/>
            </a:pPr>
            <a:fld id="{3F8A83B8-EE6D-44CF-AA65-F237B585B882}" type="slidenum">
              <a:rPr lang="en-US" altLang="en-US"/>
              <a:pPr>
                <a:defRPr/>
              </a:pPr>
              <a:t>‹#›</a:t>
            </a:fld>
            <a:endParaRPr lang="en-US" altLang="en-US"/>
          </a:p>
        </p:txBody>
      </p:sp>
    </p:spTree>
    <p:extLst>
      <p:ext uri="{BB962C8B-B14F-4D97-AF65-F5344CB8AC3E}">
        <p14:creationId xmlns:p14="http://schemas.microsoft.com/office/powerpoint/2010/main" val="22544683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914400"/>
          </a:xfrm>
        </p:spPr>
        <p:txBody>
          <a:bodyPr/>
          <a:lstStyle/>
          <a:p>
            <a:r>
              <a:rPr lang="en-US"/>
              <a:t>Click to edit Master title style</a:t>
            </a:r>
          </a:p>
        </p:txBody>
      </p:sp>
      <p:sp>
        <p:nvSpPr>
          <p:cNvPr id="3" name="SmartArt Placeholder 2"/>
          <p:cNvSpPr>
            <a:spLocks noGrp="1"/>
          </p:cNvSpPr>
          <p:nvPr>
            <p:ph type="dgm" idx="1"/>
          </p:nvPr>
        </p:nvSpPr>
        <p:spPr>
          <a:xfrm>
            <a:off x="457200" y="1905000"/>
            <a:ext cx="8077200" cy="4495800"/>
          </a:xfrm>
        </p:spPr>
        <p:txBody>
          <a:bodyPr/>
          <a:lstStyle/>
          <a:p>
            <a:pPr lvl="0"/>
            <a:endParaRPr lang="en-US" noProof="0"/>
          </a:p>
        </p:txBody>
      </p:sp>
      <p:sp>
        <p:nvSpPr>
          <p:cNvPr id="4" name="Rectangle 4">
            <a:extLst>
              <a:ext uri="{FF2B5EF4-FFF2-40B4-BE49-F238E27FC236}">
                <a16:creationId xmlns:a16="http://schemas.microsoft.com/office/drawing/2014/main" id="{4A49E366-24E9-45B6-A1AB-A632E4C907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E5F8354-78DC-4CA4-B9B5-C20A737ECF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719A64-E253-413A-AE4C-7D34AC789EED}"/>
              </a:ext>
            </a:extLst>
          </p:cNvPr>
          <p:cNvSpPr>
            <a:spLocks noGrp="1" noChangeArrowheads="1"/>
          </p:cNvSpPr>
          <p:nvPr>
            <p:ph type="sldNum" sz="quarter" idx="12"/>
          </p:nvPr>
        </p:nvSpPr>
        <p:spPr>
          <a:ln/>
        </p:spPr>
        <p:txBody>
          <a:bodyPr/>
          <a:lstStyle>
            <a:lvl1pPr>
              <a:defRPr/>
            </a:lvl1pPr>
          </a:lstStyle>
          <a:p>
            <a:pPr>
              <a:defRPr/>
            </a:pPr>
            <a:fld id="{066A489E-588E-43F3-806F-67390C665E67}" type="slidenum">
              <a:rPr lang="en-US" altLang="en-US"/>
              <a:pPr>
                <a:defRPr/>
              </a:pPr>
              <a:t>‹#›</a:t>
            </a:fld>
            <a:endParaRPr lang="en-US" altLang="en-US"/>
          </a:p>
        </p:txBody>
      </p:sp>
    </p:spTree>
    <p:extLst>
      <p:ext uri="{BB962C8B-B14F-4D97-AF65-F5344CB8AC3E}">
        <p14:creationId xmlns:p14="http://schemas.microsoft.com/office/powerpoint/2010/main" val="22140639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914400"/>
          </a:xfrm>
        </p:spPr>
        <p:txBody>
          <a:bodyPr/>
          <a:lstStyle/>
          <a:p>
            <a:r>
              <a:rPr lang="en-US"/>
              <a:t>Click to edit Master title style</a:t>
            </a:r>
          </a:p>
        </p:txBody>
      </p:sp>
      <p:sp>
        <p:nvSpPr>
          <p:cNvPr id="3" name="Content Placeholder 2"/>
          <p:cNvSpPr>
            <a:spLocks noGrp="1"/>
          </p:cNvSpPr>
          <p:nvPr>
            <p:ph sz="half" idx="1"/>
          </p:nvPr>
        </p:nvSpPr>
        <p:spPr>
          <a:xfrm>
            <a:off x="457200" y="1905000"/>
            <a:ext cx="396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0" y="1905000"/>
            <a:ext cx="39624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0" y="4229100"/>
            <a:ext cx="39624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73CB99A8-A06F-4F0B-AD28-BB2A99EFB1DE}"/>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88259E0D-5642-4857-A501-C717A8E046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01E65CE-6842-4E49-A22F-EF194993DE53}"/>
              </a:ext>
            </a:extLst>
          </p:cNvPr>
          <p:cNvSpPr>
            <a:spLocks noGrp="1" noChangeArrowheads="1"/>
          </p:cNvSpPr>
          <p:nvPr>
            <p:ph type="sldNum" sz="quarter" idx="12"/>
          </p:nvPr>
        </p:nvSpPr>
        <p:spPr>
          <a:ln/>
        </p:spPr>
        <p:txBody>
          <a:bodyPr/>
          <a:lstStyle>
            <a:lvl1pPr>
              <a:defRPr/>
            </a:lvl1pPr>
          </a:lstStyle>
          <a:p>
            <a:pPr>
              <a:defRPr/>
            </a:pPr>
            <a:fld id="{23B77C66-9E96-4182-A1DB-5C291AB11399}" type="slidenum">
              <a:rPr lang="en-US" altLang="en-US"/>
              <a:pPr>
                <a:defRPr/>
              </a:pPr>
              <a:t>‹#›</a:t>
            </a:fld>
            <a:endParaRPr lang="en-US" altLang="en-US"/>
          </a:p>
        </p:txBody>
      </p:sp>
    </p:spTree>
    <p:extLst>
      <p:ext uri="{BB962C8B-B14F-4D97-AF65-F5344CB8AC3E}">
        <p14:creationId xmlns:p14="http://schemas.microsoft.com/office/powerpoint/2010/main" val="9462286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1B0796-61A9-484D-824B-19E2C562E2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77E14A-A518-4D65-A938-327B20002F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0996D4-61EC-4685-BD90-263074A73FDB}"/>
              </a:ext>
            </a:extLst>
          </p:cNvPr>
          <p:cNvSpPr>
            <a:spLocks noGrp="1" noChangeArrowheads="1"/>
          </p:cNvSpPr>
          <p:nvPr>
            <p:ph type="sldNum" sz="quarter" idx="12"/>
          </p:nvPr>
        </p:nvSpPr>
        <p:spPr>
          <a:ln/>
        </p:spPr>
        <p:txBody>
          <a:bodyPr/>
          <a:lstStyle>
            <a:lvl1pPr>
              <a:defRPr/>
            </a:lvl1pPr>
          </a:lstStyle>
          <a:p>
            <a:pPr>
              <a:defRPr/>
            </a:pPr>
            <a:fld id="{DF8F860E-0510-4664-A91B-565F65DF394D}" type="slidenum">
              <a:rPr lang="en-US" altLang="en-US"/>
              <a:pPr>
                <a:defRPr/>
              </a:pPr>
              <a:t>‹#›</a:t>
            </a:fld>
            <a:endParaRPr lang="en-US" altLang="en-US"/>
          </a:p>
        </p:txBody>
      </p:sp>
    </p:spTree>
    <p:extLst>
      <p:ext uri="{BB962C8B-B14F-4D97-AF65-F5344CB8AC3E}">
        <p14:creationId xmlns:p14="http://schemas.microsoft.com/office/powerpoint/2010/main" val="2244610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2F4DD3C-B9DA-478F-9CDF-333CAF4C361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9D84035-F354-40E0-B9A9-CA3BB91B57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F029F5-8463-4FC6-8A2D-BF13A8E49504}"/>
              </a:ext>
            </a:extLst>
          </p:cNvPr>
          <p:cNvSpPr>
            <a:spLocks noGrp="1" noChangeArrowheads="1"/>
          </p:cNvSpPr>
          <p:nvPr>
            <p:ph type="sldNum" sz="quarter" idx="12"/>
          </p:nvPr>
        </p:nvSpPr>
        <p:spPr>
          <a:ln/>
        </p:spPr>
        <p:txBody>
          <a:bodyPr/>
          <a:lstStyle>
            <a:lvl1pPr>
              <a:defRPr/>
            </a:lvl1pPr>
          </a:lstStyle>
          <a:p>
            <a:pPr>
              <a:defRPr/>
            </a:pPr>
            <a:fld id="{3003B142-DEBD-47C2-90E2-0A526088BAE7}" type="slidenum">
              <a:rPr lang="en-US" altLang="en-US"/>
              <a:pPr>
                <a:defRPr/>
              </a:pPr>
              <a:t>‹#›</a:t>
            </a:fld>
            <a:endParaRPr lang="en-US" altLang="en-US"/>
          </a:p>
        </p:txBody>
      </p:sp>
    </p:spTree>
    <p:extLst>
      <p:ext uri="{BB962C8B-B14F-4D97-AF65-F5344CB8AC3E}">
        <p14:creationId xmlns:p14="http://schemas.microsoft.com/office/powerpoint/2010/main" val="27764155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7AEC0EF-D1E5-44AD-95DB-4D1EDD3116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A607A1B-EC31-40D3-B8A9-472E5C2A7A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1A42C6-8BED-4792-8D3A-5F0BF22442E4}"/>
              </a:ext>
            </a:extLst>
          </p:cNvPr>
          <p:cNvSpPr>
            <a:spLocks noGrp="1" noChangeArrowheads="1"/>
          </p:cNvSpPr>
          <p:nvPr>
            <p:ph type="sldNum" sz="quarter" idx="12"/>
          </p:nvPr>
        </p:nvSpPr>
        <p:spPr>
          <a:ln/>
        </p:spPr>
        <p:txBody>
          <a:bodyPr/>
          <a:lstStyle>
            <a:lvl1pPr>
              <a:defRPr/>
            </a:lvl1pPr>
          </a:lstStyle>
          <a:p>
            <a:pPr>
              <a:defRPr/>
            </a:pPr>
            <a:fld id="{28BC0AF3-B94B-43F3-A505-32278E4415CB}" type="slidenum">
              <a:rPr lang="en-US" altLang="en-US"/>
              <a:pPr>
                <a:defRPr/>
              </a:pPr>
              <a:t>‹#›</a:t>
            </a:fld>
            <a:endParaRPr lang="en-US" altLang="en-US"/>
          </a:p>
        </p:txBody>
      </p:sp>
    </p:spTree>
    <p:extLst>
      <p:ext uri="{BB962C8B-B14F-4D97-AF65-F5344CB8AC3E}">
        <p14:creationId xmlns:p14="http://schemas.microsoft.com/office/powerpoint/2010/main" val="38823714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95E4D38-6D4F-4C7F-B482-FE7565E186C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B70BD5E-FF47-466B-AB9F-8668E84790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2ECA6EF-4FBC-458A-AD02-30D875B45538}"/>
              </a:ext>
            </a:extLst>
          </p:cNvPr>
          <p:cNvSpPr>
            <a:spLocks noGrp="1" noChangeArrowheads="1"/>
          </p:cNvSpPr>
          <p:nvPr>
            <p:ph type="sldNum" sz="quarter" idx="12"/>
          </p:nvPr>
        </p:nvSpPr>
        <p:spPr>
          <a:ln/>
        </p:spPr>
        <p:txBody>
          <a:bodyPr/>
          <a:lstStyle>
            <a:lvl1pPr>
              <a:defRPr/>
            </a:lvl1pPr>
          </a:lstStyle>
          <a:p>
            <a:pPr>
              <a:defRPr/>
            </a:pPr>
            <a:fld id="{9E73EB38-5ACE-48F1-8DC6-1757C0C9A16B}" type="slidenum">
              <a:rPr lang="en-US" altLang="en-US"/>
              <a:pPr>
                <a:defRPr/>
              </a:pPr>
              <a:t>‹#›</a:t>
            </a:fld>
            <a:endParaRPr lang="en-US" altLang="en-US"/>
          </a:p>
        </p:txBody>
      </p:sp>
    </p:spTree>
    <p:extLst>
      <p:ext uri="{BB962C8B-B14F-4D97-AF65-F5344CB8AC3E}">
        <p14:creationId xmlns:p14="http://schemas.microsoft.com/office/powerpoint/2010/main" val="273658059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554D8C5-74B8-4A0B-AF33-5868BF739C8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B2CBAA0-EAD7-4352-BAD1-831CFB9E54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4E597C5-C3E5-4F44-82D9-67B36849F6D2}"/>
              </a:ext>
            </a:extLst>
          </p:cNvPr>
          <p:cNvSpPr>
            <a:spLocks noGrp="1" noChangeArrowheads="1"/>
          </p:cNvSpPr>
          <p:nvPr>
            <p:ph type="sldNum" sz="quarter" idx="12"/>
          </p:nvPr>
        </p:nvSpPr>
        <p:spPr>
          <a:ln/>
        </p:spPr>
        <p:txBody>
          <a:bodyPr/>
          <a:lstStyle>
            <a:lvl1pPr>
              <a:defRPr/>
            </a:lvl1pPr>
          </a:lstStyle>
          <a:p>
            <a:pPr>
              <a:defRPr/>
            </a:pPr>
            <a:fld id="{68967CA5-7325-48F8-8F80-B03102329230}" type="slidenum">
              <a:rPr lang="en-US" altLang="en-US"/>
              <a:pPr>
                <a:defRPr/>
              </a:pPr>
              <a:t>‹#›</a:t>
            </a:fld>
            <a:endParaRPr lang="en-US" altLang="en-US"/>
          </a:p>
        </p:txBody>
      </p:sp>
    </p:spTree>
    <p:extLst>
      <p:ext uri="{BB962C8B-B14F-4D97-AF65-F5344CB8AC3E}">
        <p14:creationId xmlns:p14="http://schemas.microsoft.com/office/powerpoint/2010/main" val="3131635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E94310C-D61B-44AE-8512-48AB71E5825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3E5BB40-7ACD-4763-9D43-89D9C11570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31ADD0-3A53-4E31-968D-550759AE76DC}"/>
              </a:ext>
            </a:extLst>
          </p:cNvPr>
          <p:cNvSpPr>
            <a:spLocks noGrp="1" noChangeArrowheads="1"/>
          </p:cNvSpPr>
          <p:nvPr>
            <p:ph type="sldNum" sz="quarter" idx="12"/>
          </p:nvPr>
        </p:nvSpPr>
        <p:spPr>
          <a:ln/>
        </p:spPr>
        <p:txBody>
          <a:bodyPr/>
          <a:lstStyle>
            <a:lvl1pPr>
              <a:defRPr/>
            </a:lvl1pPr>
          </a:lstStyle>
          <a:p>
            <a:pPr>
              <a:defRPr/>
            </a:pPr>
            <a:fld id="{CCD02712-195B-4EAE-B9F9-BAEB3BF6F241}" type="slidenum">
              <a:rPr lang="en-US" altLang="en-US"/>
              <a:pPr>
                <a:defRPr/>
              </a:pPr>
              <a:t>‹#›</a:t>
            </a:fld>
            <a:endParaRPr lang="en-US" altLang="en-US"/>
          </a:p>
        </p:txBody>
      </p:sp>
    </p:spTree>
    <p:extLst>
      <p:ext uri="{BB962C8B-B14F-4D97-AF65-F5344CB8AC3E}">
        <p14:creationId xmlns:p14="http://schemas.microsoft.com/office/powerpoint/2010/main" val="3911601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7FD49D1-BB5B-4405-A401-4CD3C7295F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F796CFE-7350-4EE8-B2D8-CDA81FC92A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D467B9-D83F-41FA-B951-A91665F09B0D}"/>
              </a:ext>
            </a:extLst>
          </p:cNvPr>
          <p:cNvSpPr>
            <a:spLocks noGrp="1" noChangeArrowheads="1"/>
          </p:cNvSpPr>
          <p:nvPr>
            <p:ph type="sldNum" sz="quarter" idx="12"/>
          </p:nvPr>
        </p:nvSpPr>
        <p:spPr>
          <a:ln/>
        </p:spPr>
        <p:txBody>
          <a:bodyPr/>
          <a:lstStyle>
            <a:lvl1pPr>
              <a:defRPr/>
            </a:lvl1pPr>
          </a:lstStyle>
          <a:p>
            <a:pPr>
              <a:defRPr/>
            </a:pPr>
            <a:fld id="{342DDB03-0B90-4EEA-86B3-A295FD603432}" type="slidenum">
              <a:rPr lang="en-US" altLang="en-US"/>
              <a:pPr>
                <a:defRPr/>
              </a:pPr>
              <a:t>‹#›</a:t>
            </a:fld>
            <a:endParaRPr lang="en-US" altLang="en-US"/>
          </a:p>
        </p:txBody>
      </p:sp>
    </p:spTree>
    <p:extLst>
      <p:ext uri="{BB962C8B-B14F-4D97-AF65-F5344CB8AC3E}">
        <p14:creationId xmlns:p14="http://schemas.microsoft.com/office/powerpoint/2010/main" val="22528898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BEA905-AA36-47C4-BD77-E42CB9D64E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6BB233F-1801-4A1C-B125-6B4553D618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5EFCF4-D829-4C23-9813-8C4269D6258E}"/>
              </a:ext>
            </a:extLst>
          </p:cNvPr>
          <p:cNvSpPr>
            <a:spLocks noGrp="1" noChangeArrowheads="1"/>
          </p:cNvSpPr>
          <p:nvPr>
            <p:ph type="sldNum" sz="quarter" idx="12"/>
          </p:nvPr>
        </p:nvSpPr>
        <p:spPr>
          <a:ln/>
        </p:spPr>
        <p:txBody>
          <a:bodyPr/>
          <a:lstStyle>
            <a:lvl1pPr>
              <a:defRPr/>
            </a:lvl1pPr>
          </a:lstStyle>
          <a:p>
            <a:pPr>
              <a:defRPr/>
            </a:pPr>
            <a:fld id="{8F9D678D-0C00-44C3-A4C3-DAE4A58CF380}" type="slidenum">
              <a:rPr lang="en-US" altLang="en-US"/>
              <a:pPr>
                <a:defRPr/>
              </a:pPr>
              <a:t>‹#›</a:t>
            </a:fld>
            <a:endParaRPr lang="en-US" altLang="en-US"/>
          </a:p>
        </p:txBody>
      </p:sp>
    </p:spTree>
    <p:extLst>
      <p:ext uri="{BB962C8B-B14F-4D97-AF65-F5344CB8AC3E}">
        <p14:creationId xmlns:p14="http://schemas.microsoft.com/office/powerpoint/2010/main" val="392203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2CE84B-7AFA-4478-8BBA-9F9A5ABE7A2A}"/>
              </a:ext>
            </a:extLst>
          </p:cNvPr>
          <p:cNvSpPr>
            <a:spLocks noGrp="1" noChangeArrowheads="1"/>
          </p:cNvSpPr>
          <p:nvPr>
            <p:ph type="body" idx="1"/>
          </p:nvPr>
        </p:nvSpPr>
        <p:spPr bwMode="auto">
          <a:xfrm>
            <a:off x="457200" y="1905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 bullet text</a:t>
            </a:r>
          </a:p>
          <a:p>
            <a:pPr lvl="2"/>
            <a:r>
              <a:rPr lang="en-US" altLang="en-US"/>
              <a:t>Third level bullet text</a:t>
            </a:r>
          </a:p>
          <a:p>
            <a:pPr lvl="3"/>
            <a:r>
              <a:rPr lang="en-US" altLang="en-US"/>
              <a:t> Fourth level bullet text</a:t>
            </a:r>
          </a:p>
          <a:p>
            <a:pPr lvl="4"/>
            <a:r>
              <a:rPr lang="en-US" altLang="en-US"/>
              <a:t>Fifth level bullet text</a:t>
            </a:r>
          </a:p>
          <a:p>
            <a:pPr lvl="1"/>
            <a:endParaRPr lang="en-US" altLang="en-US"/>
          </a:p>
          <a:p>
            <a:pPr lvl="2"/>
            <a:endParaRPr lang="en-US" altLang="en-US"/>
          </a:p>
        </p:txBody>
      </p:sp>
      <p:sp>
        <p:nvSpPr>
          <p:cNvPr id="1027" name="Rectangle 3">
            <a:extLst>
              <a:ext uri="{FF2B5EF4-FFF2-40B4-BE49-F238E27FC236}">
                <a16:creationId xmlns:a16="http://schemas.microsoft.com/office/drawing/2014/main" id="{84B6C9D1-5D51-402E-A752-B41B6B89331B}"/>
              </a:ext>
            </a:extLst>
          </p:cNvPr>
          <p:cNvSpPr>
            <a:spLocks noGrp="1" noChangeArrowheads="1"/>
          </p:cNvSpPr>
          <p:nvPr>
            <p:ph type="title"/>
          </p:nvPr>
        </p:nvSpPr>
        <p:spPr bwMode="auto">
          <a:xfrm>
            <a:off x="457200" y="68580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8548" name="Rectangle 4">
            <a:extLst>
              <a:ext uri="{FF2B5EF4-FFF2-40B4-BE49-F238E27FC236}">
                <a16:creationId xmlns:a16="http://schemas.microsoft.com/office/drawing/2014/main" id="{E9483E0A-E3F3-48BB-AB13-867D7A4A4D9A}"/>
              </a:ext>
            </a:extLst>
          </p:cNvPr>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atin typeface="Arial" charset="0"/>
              </a:defRPr>
            </a:lvl1pPr>
          </a:lstStyle>
          <a:p>
            <a:pPr>
              <a:defRPr/>
            </a:pPr>
            <a:endParaRPr lang="en-US"/>
          </a:p>
        </p:txBody>
      </p:sp>
      <p:sp>
        <p:nvSpPr>
          <p:cNvPr id="108549" name="Rectangle 5">
            <a:extLst>
              <a:ext uri="{FF2B5EF4-FFF2-40B4-BE49-F238E27FC236}">
                <a16:creationId xmlns:a16="http://schemas.microsoft.com/office/drawing/2014/main" id="{D5C92039-BDBE-4F4F-8D3E-F3E3CBF41F57}"/>
              </a:ext>
            </a:extLst>
          </p:cNvPr>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Arial" charset="0"/>
              </a:defRPr>
            </a:lvl1pPr>
          </a:lstStyle>
          <a:p>
            <a:pPr>
              <a:defRPr/>
            </a:pPr>
            <a:endParaRPr lang="en-US"/>
          </a:p>
        </p:txBody>
      </p:sp>
      <p:sp>
        <p:nvSpPr>
          <p:cNvPr id="108550" name="Rectangle 6">
            <a:extLst>
              <a:ext uri="{FF2B5EF4-FFF2-40B4-BE49-F238E27FC236}">
                <a16:creationId xmlns:a16="http://schemas.microsoft.com/office/drawing/2014/main" id="{548B352E-3A2E-4455-9388-7647844FCD2D}"/>
              </a:ext>
            </a:extLst>
          </p:cNvPr>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smtClean="0"/>
            </a:lvl1pPr>
          </a:lstStyle>
          <a:p>
            <a:pPr>
              <a:defRPr/>
            </a:pPr>
            <a:fld id="{6ECD92F8-35C2-4F3D-9B3B-C39C53E0795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37" r:id="rId1"/>
    <p:sldLayoutId id="2147484724" r:id="rId2"/>
    <p:sldLayoutId id="2147484725" r:id="rId3"/>
    <p:sldLayoutId id="2147484726" r:id="rId4"/>
    <p:sldLayoutId id="2147484727" r:id="rId5"/>
    <p:sldLayoutId id="2147484728" r:id="rId6"/>
    <p:sldLayoutId id="2147484729" r:id="rId7"/>
    <p:sldLayoutId id="2147484730" r:id="rId8"/>
    <p:sldLayoutId id="2147484731" r:id="rId9"/>
    <p:sldLayoutId id="2147484732" r:id="rId10"/>
    <p:sldLayoutId id="2147484733" r:id="rId11"/>
    <p:sldLayoutId id="2147484734" r:id="rId12"/>
    <p:sldLayoutId id="2147484735" r:id="rId13"/>
    <p:sldLayoutId id="2147484736" r:id="rId14"/>
  </p:sldLayoutIdLst>
  <p:transition/>
  <p:hf hdr="0" ftr="0" dt="0"/>
  <p:txStyles>
    <p:titleStyle>
      <a:lvl1pPr algn="l" rtl="0" eaLnBrk="0" fontAlgn="base" hangingPunct="0">
        <a:spcBef>
          <a:spcPct val="0"/>
        </a:spcBef>
        <a:spcAft>
          <a:spcPct val="0"/>
        </a:spcAft>
        <a:defRPr sz="4400">
          <a:solidFill>
            <a:srgbClr val="284C6A"/>
          </a:solidFill>
          <a:latin typeface="+mj-lt"/>
          <a:ea typeface="+mj-ea"/>
          <a:cs typeface="+mj-cs"/>
        </a:defRPr>
      </a:lvl1pPr>
      <a:lvl2pPr algn="l" rtl="0" eaLnBrk="0" fontAlgn="base" hangingPunct="0">
        <a:spcBef>
          <a:spcPct val="0"/>
        </a:spcBef>
        <a:spcAft>
          <a:spcPct val="0"/>
        </a:spcAft>
        <a:defRPr sz="4400">
          <a:solidFill>
            <a:srgbClr val="284C6A"/>
          </a:solidFill>
          <a:latin typeface="Trebuchet MS" pitchFamily="34" charset="0"/>
        </a:defRPr>
      </a:lvl2pPr>
      <a:lvl3pPr algn="l" rtl="0" eaLnBrk="0" fontAlgn="base" hangingPunct="0">
        <a:spcBef>
          <a:spcPct val="0"/>
        </a:spcBef>
        <a:spcAft>
          <a:spcPct val="0"/>
        </a:spcAft>
        <a:defRPr sz="4400">
          <a:solidFill>
            <a:srgbClr val="284C6A"/>
          </a:solidFill>
          <a:latin typeface="Trebuchet MS" pitchFamily="34" charset="0"/>
        </a:defRPr>
      </a:lvl3pPr>
      <a:lvl4pPr algn="l" rtl="0" eaLnBrk="0" fontAlgn="base" hangingPunct="0">
        <a:spcBef>
          <a:spcPct val="0"/>
        </a:spcBef>
        <a:spcAft>
          <a:spcPct val="0"/>
        </a:spcAft>
        <a:defRPr sz="4400">
          <a:solidFill>
            <a:srgbClr val="284C6A"/>
          </a:solidFill>
          <a:latin typeface="Trebuchet MS" pitchFamily="34" charset="0"/>
        </a:defRPr>
      </a:lvl4pPr>
      <a:lvl5pPr algn="l" rtl="0" eaLnBrk="0" fontAlgn="base" hangingPunct="0">
        <a:spcBef>
          <a:spcPct val="0"/>
        </a:spcBef>
        <a:spcAft>
          <a:spcPct val="0"/>
        </a:spcAft>
        <a:defRPr sz="4400">
          <a:solidFill>
            <a:srgbClr val="284C6A"/>
          </a:solidFill>
          <a:latin typeface="Trebuchet MS" pitchFamily="34" charset="0"/>
        </a:defRPr>
      </a:lvl5pPr>
      <a:lvl6pPr marL="457200" algn="l" rtl="0" fontAlgn="base">
        <a:spcBef>
          <a:spcPct val="0"/>
        </a:spcBef>
        <a:spcAft>
          <a:spcPct val="0"/>
        </a:spcAft>
        <a:defRPr sz="4400">
          <a:solidFill>
            <a:srgbClr val="284C6A"/>
          </a:solidFill>
          <a:latin typeface="Trebuchet MS" pitchFamily="34" charset="0"/>
        </a:defRPr>
      </a:lvl6pPr>
      <a:lvl7pPr marL="914400" algn="l" rtl="0" fontAlgn="base">
        <a:spcBef>
          <a:spcPct val="0"/>
        </a:spcBef>
        <a:spcAft>
          <a:spcPct val="0"/>
        </a:spcAft>
        <a:defRPr sz="4400">
          <a:solidFill>
            <a:srgbClr val="284C6A"/>
          </a:solidFill>
          <a:latin typeface="Trebuchet MS" pitchFamily="34" charset="0"/>
        </a:defRPr>
      </a:lvl7pPr>
      <a:lvl8pPr marL="1371600" algn="l" rtl="0" fontAlgn="base">
        <a:spcBef>
          <a:spcPct val="0"/>
        </a:spcBef>
        <a:spcAft>
          <a:spcPct val="0"/>
        </a:spcAft>
        <a:defRPr sz="4400">
          <a:solidFill>
            <a:srgbClr val="284C6A"/>
          </a:solidFill>
          <a:latin typeface="Trebuchet MS" pitchFamily="34" charset="0"/>
        </a:defRPr>
      </a:lvl8pPr>
      <a:lvl9pPr marL="1828800" algn="l" rtl="0" fontAlgn="base">
        <a:spcBef>
          <a:spcPct val="0"/>
        </a:spcBef>
        <a:spcAft>
          <a:spcPct val="0"/>
        </a:spcAft>
        <a:defRPr sz="4400">
          <a:solidFill>
            <a:srgbClr val="284C6A"/>
          </a:solidFill>
          <a:latin typeface="Trebuchet MS" pitchFamily="34"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0" fontAlgn="base" hangingPunct="0">
        <a:spcBef>
          <a:spcPct val="20000"/>
        </a:spcBef>
        <a:spcAft>
          <a:spcPct val="0"/>
        </a:spcAft>
        <a:buFont typeface="Trebuchet MS" panose="020B0603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rebuchet MS" panose="020B0603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4494E07D-B471-4D5E-9ACD-6B395DB6E456}"/>
              </a:ext>
            </a:extLst>
          </p:cNvPr>
          <p:cNvSpPr>
            <a:spLocks noGrp="1" noChangeArrowheads="1"/>
          </p:cNvSpPr>
          <p:nvPr>
            <p:ph type="body" idx="1"/>
          </p:nvPr>
        </p:nvSpPr>
        <p:spPr>
          <a:xfrm>
            <a:off x="228600" y="914400"/>
            <a:ext cx="8077200" cy="5486400"/>
          </a:xfrm>
        </p:spPr>
        <p:txBody>
          <a:bodyPr/>
          <a:lstStyle/>
          <a:p>
            <a:pPr algn="ctr">
              <a:buFontTx/>
              <a:buNone/>
            </a:pPr>
            <a:endParaRPr lang="en-US" altLang="en-US" i="1">
              <a:latin typeface="Arial" panose="020B0604020202020204" pitchFamily="34" charset="0"/>
              <a:cs typeface="Arial" panose="020B0604020202020204" pitchFamily="34" charset="0"/>
            </a:endParaRPr>
          </a:p>
          <a:p>
            <a:pPr algn="ctr">
              <a:buFontTx/>
              <a:buNone/>
            </a:pPr>
            <a:r>
              <a:rPr lang="mn-MN" altLang="en-US" sz="4000" i="1">
                <a:latin typeface="Arial" panose="020B0604020202020204" pitchFamily="34" charset="0"/>
                <a:cs typeface="Arial" panose="020B0604020202020204" pitchFamily="34" charset="0"/>
              </a:rPr>
              <a:t>Төрийн албан хаагчийн ёс зүй	</a:t>
            </a:r>
            <a:endParaRPr lang="en-US" altLang="en-US" sz="4000" i="1">
              <a:latin typeface="Arial" panose="020B0604020202020204" pitchFamily="34" charset="0"/>
              <a:cs typeface="Arial" panose="020B0604020202020204" pitchFamily="34" charset="0"/>
            </a:endParaRPr>
          </a:p>
          <a:p>
            <a:pPr algn="ctr">
              <a:buFontTx/>
              <a:buNone/>
            </a:pPr>
            <a:endParaRPr lang="en-US" altLang="en-US" sz="2800" i="1">
              <a:latin typeface="Arial" panose="020B0604020202020204" pitchFamily="34" charset="0"/>
              <a:cs typeface="Arial" panose="020B0604020202020204" pitchFamily="34" charset="0"/>
            </a:endParaRPr>
          </a:p>
          <a:p>
            <a:pPr algn="ctr">
              <a:buFontTx/>
              <a:buNone/>
            </a:pPr>
            <a:endParaRPr lang="en-US" altLang="en-US" sz="2800" i="1">
              <a:latin typeface="Arial" panose="020B0604020202020204" pitchFamily="34" charset="0"/>
              <a:cs typeface="Arial" panose="020B0604020202020204" pitchFamily="34" charset="0"/>
            </a:endParaRPr>
          </a:p>
          <a:p>
            <a:pPr algn="ctr">
              <a:buFontTx/>
              <a:buNone/>
            </a:pPr>
            <a:r>
              <a:rPr lang="mn-MN" altLang="en-US" sz="2800" i="1">
                <a:latin typeface="Arial" panose="020B0604020202020204" pitchFamily="34" charset="0"/>
                <a:cs typeface="Arial" panose="020B0604020202020204" pitchFamily="34" charset="0"/>
              </a:rPr>
              <a:t>Н.Цолмонтуяа Р</a:t>
            </a:r>
            <a:r>
              <a:rPr lang="en-US" altLang="en-US" sz="2800" i="1">
                <a:latin typeface="Arial" panose="020B0604020202020204" pitchFamily="34" charset="0"/>
                <a:cs typeface="Arial" panose="020B0604020202020204" pitchFamily="34" charset="0"/>
              </a:rPr>
              <a:t>hD</a:t>
            </a:r>
            <a:r>
              <a:rPr lang="mn-MN" altLang="en-US" sz="2800" i="1">
                <a:latin typeface="Arial" panose="020B0604020202020204" pitchFamily="34" charset="0"/>
                <a:cs typeface="Arial" panose="020B0604020202020204" pitchFamily="34" charset="0"/>
              </a:rPr>
              <a:t>, Дэд профессор</a:t>
            </a:r>
          </a:p>
          <a:p>
            <a:pPr algn="ctr">
              <a:buFontTx/>
              <a:buNone/>
            </a:pPr>
            <a:endParaRPr lang="en-US" altLang="en-US" sz="2800" i="1">
              <a:latin typeface="Arial" panose="020B0604020202020204" pitchFamily="34" charset="0"/>
              <a:cs typeface="Arial" panose="020B0604020202020204" pitchFamily="34" charset="0"/>
            </a:endParaRPr>
          </a:p>
          <a:p>
            <a:pPr algn="ctr">
              <a:buFontTx/>
              <a:buNone/>
            </a:pPr>
            <a:r>
              <a:rPr lang="mn-MN" altLang="en-US" sz="2800" i="1">
                <a:latin typeface="Arial" panose="020B0604020202020204" pitchFamily="34" charset="0"/>
                <a:cs typeface="Arial" panose="020B0604020202020204" pitchFamily="34" charset="0"/>
              </a:rPr>
              <a:t>201</a:t>
            </a:r>
            <a:r>
              <a:rPr lang="en-US" altLang="en-US" sz="2800" i="1">
                <a:latin typeface="Arial" panose="020B0604020202020204" pitchFamily="34" charset="0"/>
                <a:cs typeface="Arial" panose="020B0604020202020204" pitchFamily="34" charset="0"/>
              </a:rPr>
              <a:t>8</a:t>
            </a:r>
            <a:r>
              <a:rPr lang="mn-MN" altLang="en-US" sz="2800" i="1">
                <a:latin typeface="Arial" panose="020B0604020202020204" pitchFamily="34" charset="0"/>
                <a:cs typeface="Arial" panose="020B0604020202020204" pitchFamily="34" charset="0"/>
              </a:rPr>
              <a:t> он </a:t>
            </a:r>
            <a:endParaRPr lang="en-US" altLang="en-US" sz="2800" i="1">
              <a:latin typeface="Arial" panose="020B0604020202020204" pitchFamily="34" charset="0"/>
              <a:cs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93AE5FA-7ACD-49B9-A7EC-B320E52DAE86}"/>
              </a:ext>
            </a:extLst>
          </p:cNvPr>
          <p:cNvSpPr>
            <a:spLocks noGrp="1" noChangeArrowheads="1"/>
          </p:cNvSpPr>
          <p:nvPr>
            <p:ph type="title"/>
          </p:nvPr>
        </p:nvSpPr>
        <p:spPr>
          <a:xfrm>
            <a:off x="457200" y="685800"/>
            <a:ext cx="8077200" cy="457200"/>
          </a:xfrm>
        </p:spPr>
        <p:txBody>
          <a:bodyPr/>
          <a:lstStyle/>
          <a:p>
            <a:r>
              <a:rPr lang="eu-ES" altLang="en-US" sz="4000" b="1" i="1">
                <a:latin typeface="Arial Mon" pitchFamily="34" charset="0"/>
              </a:rPr>
              <a:t>Òºðèéí àëáàíû ¿íýò ç¿éëñ</a:t>
            </a:r>
            <a:br>
              <a:rPr lang="eu-ES" altLang="en-US" sz="4000" i="1">
                <a:latin typeface="Arial Mon" pitchFamily="34" charset="0"/>
              </a:rPr>
            </a:br>
            <a:endParaRPr lang="en-US" altLang="en-US" sz="4000" i="1">
              <a:latin typeface="Arial Mon" pitchFamily="34" charset="0"/>
            </a:endParaRPr>
          </a:p>
        </p:txBody>
      </p:sp>
      <p:sp>
        <p:nvSpPr>
          <p:cNvPr id="96259" name="Rectangle 3">
            <a:extLst>
              <a:ext uri="{FF2B5EF4-FFF2-40B4-BE49-F238E27FC236}">
                <a16:creationId xmlns:a16="http://schemas.microsoft.com/office/drawing/2014/main" id="{E1F9CAC0-8FDB-4B48-B42C-93B2A5C77E61}"/>
              </a:ext>
            </a:extLst>
          </p:cNvPr>
          <p:cNvSpPr>
            <a:spLocks noGrp="1" noChangeArrowheads="1"/>
          </p:cNvSpPr>
          <p:nvPr>
            <p:ph type="body" idx="1"/>
          </p:nvPr>
        </p:nvSpPr>
        <p:spPr>
          <a:xfrm>
            <a:off x="457200" y="1295400"/>
            <a:ext cx="8077200" cy="5105400"/>
          </a:xfrm>
        </p:spPr>
        <p:txBody>
          <a:bodyPr/>
          <a:lstStyle/>
          <a:p>
            <a:r>
              <a:rPr lang="mn-MN" altLang="en-US" sz="1400" b="1">
                <a:latin typeface="Arial" panose="020B0604020202020204" pitchFamily="34" charset="0"/>
                <a:cs typeface="Arial" panose="020B0604020202020204" pitchFamily="34" charset="0"/>
              </a:rPr>
              <a:t>Шударга байх </a:t>
            </a:r>
            <a:r>
              <a:rPr lang="en-US" altLang="en-US" sz="1400" b="1">
                <a:latin typeface="Arial" panose="020B0604020202020204" pitchFamily="34" charset="0"/>
                <a:cs typeface="Arial" panose="020B0604020202020204" pitchFamily="34" charset="0"/>
              </a:rPr>
              <a:t>(honesty</a:t>
            </a:r>
            <a:r>
              <a:rPr lang="en-US" altLang="en-US" sz="1400" b="1" i="1">
                <a:latin typeface="Arial" panose="020B0604020202020204" pitchFamily="34" charset="0"/>
                <a:cs typeface="Arial" panose="020B0604020202020204" pitchFamily="34" charset="0"/>
              </a:rPr>
              <a:t>)</a:t>
            </a:r>
            <a:endParaRPr lang="en-US" altLang="en-US" sz="1400">
              <a:latin typeface="Arial" panose="020B0604020202020204" pitchFamily="34" charset="0"/>
              <a:cs typeface="Arial" panose="020B0604020202020204" pitchFamily="34" charset="0"/>
            </a:endParaRPr>
          </a:p>
          <a:p>
            <a:r>
              <a:rPr lang="mn-MN" altLang="en-US" sz="1400">
                <a:latin typeface="Arial" panose="020B0604020202020204" pitchFamily="34" charset="0"/>
                <a:cs typeface="Arial" panose="020B0604020202020204" pitchFamily="34" charset="0"/>
              </a:rPr>
              <a:t>Энэ нь нийгмийн бүх хүрээнд эрхэмлэх суурь чанар боловч төрийн албан хаагчдын хувьд нийтийн итгэлийг даах чадвар, нийтийн ашиг сонирхлыг хувийн ашиг сонирхлоос дээгүүр тавих гэсэн утга агуулдаг</a:t>
            </a:r>
            <a:endParaRPr lang="en-US" altLang="en-US" sz="1400">
              <a:latin typeface="Arial" panose="020B0604020202020204" pitchFamily="34" charset="0"/>
              <a:cs typeface="Arial" panose="020B0604020202020204" pitchFamily="34" charset="0"/>
            </a:endParaRPr>
          </a:p>
          <a:p>
            <a:r>
              <a:rPr lang="mn-MN" altLang="en-US" sz="1400" b="1">
                <a:latin typeface="Arial" panose="020B0604020202020204" pitchFamily="34" charset="0"/>
                <a:cs typeface="Arial" panose="020B0604020202020204" pitchFamily="34" charset="0"/>
              </a:rPr>
              <a:t>Алагчлалгүй, зарчимч байх </a:t>
            </a:r>
            <a:r>
              <a:rPr lang="en-US" altLang="en-US" sz="1400" b="1">
                <a:latin typeface="Arial" panose="020B0604020202020204" pitchFamily="34" charset="0"/>
                <a:cs typeface="Arial" panose="020B0604020202020204" pitchFamily="34" charset="0"/>
              </a:rPr>
              <a:t>(impartiality</a:t>
            </a:r>
            <a:r>
              <a:rPr lang="en-US" altLang="en-US" sz="1400" i="1">
                <a:latin typeface="Arial" panose="020B0604020202020204" pitchFamily="34" charset="0"/>
                <a:cs typeface="Arial" panose="020B0604020202020204" pitchFamily="34" charset="0"/>
              </a:rPr>
              <a:t>)</a:t>
            </a:r>
            <a:endParaRPr lang="en-US" altLang="en-US" sz="1400">
              <a:latin typeface="Arial" panose="020B0604020202020204" pitchFamily="34" charset="0"/>
              <a:cs typeface="Arial" panose="020B0604020202020204" pitchFamily="34" charset="0"/>
            </a:endParaRPr>
          </a:p>
          <a:p>
            <a:r>
              <a:rPr lang="mn-MN" altLang="en-US" sz="1400">
                <a:latin typeface="Arial" panose="020B0604020202020204" pitchFamily="34" charset="0"/>
                <a:cs typeface="Arial" panose="020B0604020202020204" pitchFamily="34" charset="0"/>
              </a:rPr>
              <a:t>Энэ нь үндэс угсаа, шашин шүтлэг, хүйс эсвэл эдийн засгийн байдлаар үл ялгаварлан гадуурхахын зэрэгцээ улс төрийн хувьд төвийг сахисан, нам бус байхыг ойлгодог.  </a:t>
            </a:r>
            <a:endParaRPr lang="en-US" altLang="en-US" sz="1400">
              <a:latin typeface="Arial" panose="020B0604020202020204" pitchFamily="34" charset="0"/>
              <a:cs typeface="Arial" panose="020B0604020202020204" pitchFamily="34" charset="0"/>
            </a:endParaRPr>
          </a:p>
          <a:p>
            <a:r>
              <a:rPr lang="mn-MN" altLang="en-US" sz="1400" b="1">
                <a:latin typeface="Arial" panose="020B0604020202020204" pitchFamily="34" charset="0"/>
                <a:cs typeface="Arial" panose="020B0604020202020204" pitchFamily="34" charset="0"/>
              </a:rPr>
              <a:t>Үнэнч байх </a:t>
            </a:r>
            <a:r>
              <a:rPr lang="en-US" altLang="en-US" sz="1400" b="1">
                <a:latin typeface="Arial" panose="020B0604020202020204" pitchFamily="34" charset="0"/>
                <a:cs typeface="Arial" panose="020B0604020202020204" pitchFamily="34" charset="0"/>
              </a:rPr>
              <a:t>(loyalty)</a:t>
            </a:r>
            <a:r>
              <a:rPr lang="en-US" altLang="en-US" sz="1400">
                <a:latin typeface="Arial" panose="020B0604020202020204" pitchFamily="34" charset="0"/>
                <a:cs typeface="Arial" panose="020B0604020202020204" pitchFamily="34" charset="0"/>
              </a:rPr>
              <a:t> </a:t>
            </a:r>
          </a:p>
          <a:p>
            <a:r>
              <a:rPr lang="mn-MN" altLang="en-US" sz="1400">
                <a:latin typeface="Arial" panose="020B0604020202020204" pitchFamily="34" charset="0"/>
                <a:cs typeface="Arial" panose="020B0604020202020204" pitchFamily="34" charset="0"/>
              </a:rPr>
              <a:t>Ардчилсан тогтолцоонд улс төрийн удирдлагад үнэнч байх нь төрийн албан хаагчийн үүрэг боловч энэ нь ёс зүйгүй зан байдал гаргах тохиолдлоор хязгаарлагддаг. </a:t>
            </a:r>
            <a:endParaRPr lang="en-US" altLang="en-US" sz="1400">
              <a:latin typeface="Arial" panose="020B0604020202020204" pitchFamily="34" charset="0"/>
              <a:cs typeface="Arial" panose="020B0604020202020204" pitchFamily="34" charset="0"/>
            </a:endParaRPr>
          </a:p>
          <a:p>
            <a:r>
              <a:rPr lang="mn-MN" altLang="en-US" sz="1400">
                <a:latin typeface="Arial" panose="020B0604020202020204" pitchFamily="34" charset="0"/>
                <a:cs typeface="Arial" panose="020B0604020202020204" pitchFamily="34" charset="0"/>
              </a:rPr>
              <a:t>Төрийн албан хаагчын хувьд засгийн газарт болон хэрэглэгчдэд үйлчлэх үүргийн хооронд зөрчил гарах учиргүй. Гэвч практикт төрийн албан хаагчид иргэдэд үйлчлэх, хариуцлагатай ажиллахын тулд өдөр тутам бие дааж шийдвэр гаргах хэрэгтэй болдог бөгөөд энэ нь тэдний удирдлагадаа үнэнч байдалтай зөрчилдөх тохиолдол гарч болдог.  </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2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62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62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BFEAD638-97E2-4876-B455-EC555EF8C4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34451B49-F4C4-46D0-8614-18C076EC684B}" type="slidenum">
              <a:rPr lang="en-US" altLang="en-US" sz="1000">
                <a:solidFill>
                  <a:schemeClr val="tx1"/>
                </a:solidFill>
                <a:latin typeface="Arial" panose="020B0604020202020204" pitchFamily="34" charset="0"/>
              </a:rPr>
              <a:pPr>
                <a:lnSpc>
                  <a:spcPct val="100000"/>
                </a:lnSpc>
                <a:spcBef>
                  <a:spcPct val="0"/>
                </a:spcBef>
                <a:buClrTx/>
                <a:buFontTx/>
                <a:buNone/>
              </a:pPr>
              <a:t>11</a:t>
            </a:fld>
            <a:endParaRPr lang="en-US" altLang="en-US" sz="1000">
              <a:solidFill>
                <a:schemeClr val="tx1"/>
              </a:solidFill>
              <a:latin typeface="Arial" panose="020B0604020202020204" pitchFamily="34" charset="0"/>
            </a:endParaRPr>
          </a:p>
        </p:txBody>
      </p:sp>
      <p:sp>
        <p:nvSpPr>
          <p:cNvPr id="19459" name="Rectangle 2">
            <a:extLst>
              <a:ext uri="{FF2B5EF4-FFF2-40B4-BE49-F238E27FC236}">
                <a16:creationId xmlns:a16="http://schemas.microsoft.com/office/drawing/2014/main" id="{6756FF93-2EAD-4A7B-9158-23E6FD42A4A9}"/>
              </a:ext>
            </a:extLst>
          </p:cNvPr>
          <p:cNvSpPr>
            <a:spLocks noGrp="1" noChangeArrowheads="1"/>
          </p:cNvSpPr>
          <p:nvPr>
            <p:ph type="title"/>
          </p:nvPr>
        </p:nvSpPr>
        <p:spPr>
          <a:xfrm>
            <a:off x="457200" y="685800"/>
            <a:ext cx="8077200" cy="304800"/>
          </a:xfrm>
        </p:spPr>
        <p:txBody>
          <a:bodyPr/>
          <a:lstStyle/>
          <a:p>
            <a:pPr eaLnBrk="1" hangingPunct="1"/>
            <a:endParaRPr lang="en-US" altLang="en-US"/>
          </a:p>
        </p:txBody>
      </p:sp>
      <p:sp>
        <p:nvSpPr>
          <p:cNvPr id="19460" name="Rectangle 3">
            <a:extLst>
              <a:ext uri="{FF2B5EF4-FFF2-40B4-BE49-F238E27FC236}">
                <a16:creationId xmlns:a16="http://schemas.microsoft.com/office/drawing/2014/main" id="{515B3D5B-7148-4FF4-AA2C-3492C234B9F2}"/>
              </a:ext>
            </a:extLst>
          </p:cNvPr>
          <p:cNvSpPr>
            <a:spLocks noGrp="1" noChangeArrowheads="1"/>
          </p:cNvSpPr>
          <p:nvPr>
            <p:ph type="body" idx="1"/>
          </p:nvPr>
        </p:nvSpPr>
        <p:spPr>
          <a:xfrm>
            <a:off x="457200" y="1371600"/>
            <a:ext cx="8077200" cy="5029200"/>
          </a:xfrm>
        </p:spPr>
        <p:txBody>
          <a:bodyPr/>
          <a:lstStyle/>
          <a:p>
            <a:r>
              <a:rPr lang="mn-MN" altLang="en-US" sz="1400" b="1" i="1">
                <a:latin typeface="Arial" panose="020B0604020202020204" pitchFamily="34" charset="0"/>
                <a:cs typeface="Arial" panose="020B0604020202020204" pitchFamily="34" charset="0"/>
              </a:rPr>
              <a:t>Тасралтгүй, залгамж чанар </a:t>
            </a:r>
            <a:r>
              <a:rPr lang="en-US" altLang="en-US" sz="1400" b="1" i="1">
                <a:latin typeface="Arial" panose="020B0604020202020204" pitchFamily="34" charset="0"/>
                <a:cs typeface="Arial" panose="020B0604020202020204" pitchFamily="34" charset="0"/>
              </a:rPr>
              <a:t>(continuity</a:t>
            </a:r>
            <a:r>
              <a:rPr lang="en-US" altLang="en-US" sz="1400" i="1">
                <a:latin typeface="Arial" panose="020B0604020202020204" pitchFamily="34" charset="0"/>
                <a:cs typeface="Arial" panose="020B0604020202020204" pitchFamily="34" charset="0"/>
              </a:rPr>
              <a:t>)</a:t>
            </a:r>
            <a:endParaRPr lang="en-US" altLang="en-US" sz="1400">
              <a:latin typeface="Arial" panose="020B0604020202020204" pitchFamily="34" charset="0"/>
              <a:cs typeface="Arial" panose="020B0604020202020204" pitchFamily="34" charset="0"/>
            </a:endParaRPr>
          </a:p>
          <a:p>
            <a:r>
              <a:rPr lang="mn-MN" altLang="en-US" sz="1400">
                <a:latin typeface="Arial" panose="020B0604020202020204" pitchFamily="34" charset="0"/>
                <a:cs typeface="Arial" panose="020B0604020202020204" pitchFamily="34" charset="0"/>
              </a:rPr>
              <a:t> Төрийн албан хаагчид иргэдэд тогтвортой, тасралтгүй үйлчилгээ хүргэх үүрэгтэй. Тасралтгүй байх гэдэг нь ажлын байрыг эзэнгүйдүүлэхгүй байх, төрийн албан тушаалтай харшлахгүй хязгаарлагдмал тохиолдолд л бусад мэргэжлийн үйл ажиллагаа явуулахыг зөвшөөрөх гэсэн утга агуулдаг. Тасралтгүй ажиллагааны өөр нэг асуудал нь төрийн албан хаагчдад ажлаас чөлөөлөгдөхдөө албан хэрэгтэй холбоотой аливаа мэдээллийг нуун дарагдуулах, эсвэл устгахыг хориглодог. </a:t>
            </a:r>
            <a:endParaRPr lang="en-US" altLang="en-US" sz="1400">
              <a:latin typeface="Arial" panose="020B0604020202020204" pitchFamily="34" charset="0"/>
              <a:cs typeface="Arial" panose="020B0604020202020204" pitchFamily="34" charset="0"/>
            </a:endParaRPr>
          </a:p>
          <a:p>
            <a:r>
              <a:rPr lang="mn-MN" altLang="en-US" sz="1400" b="1" i="1">
                <a:latin typeface="Arial" panose="020B0604020202020204" pitchFamily="34" charset="0"/>
                <a:cs typeface="Arial" panose="020B0604020202020204" pitchFamily="34" charset="0"/>
              </a:rPr>
              <a:t>Ил тод байдал ба бие дааж шийдвэр гаргах эрх мэдлийг тэнцвэржүүлэх</a:t>
            </a:r>
            <a:r>
              <a:rPr lang="en-US" altLang="en-US" sz="1400" b="1" i="1">
                <a:latin typeface="Arial" panose="020B0604020202020204" pitchFamily="34" charset="0"/>
                <a:cs typeface="Arial" panose="020B0604020202020204" pitchFamily="34" charset="0"/>
              </a:rPr>
              <a:t> (balancing transparency and discretion)</a:t>
            </a:r>
            <a:r>
              <a:rPr lang="mn-MN" altLang="en-US" sz="1400" b="1">
                <a:latin typeface="Arial" panose="020B0604020202020204" pitchFamily="34" charset="0"/>
                <a:cs typeface="Arial" panose="020B0604020202020204" pitchFamily="34" charset="0"/>
              </a:rPr>
              <a:t>.</a:t>
            </a:r>
            <a:r>
              <a:rPr lang="mn-MN" altLang="en-US" sz="1400">
                <a:latin typeface="Arial" panose="020B0604020202020204" pitchFamily="34" charset="0"/>
                <a:cs typeface="Arial" panose="020B0604020202020204" pitchFamily="34" charset="0"/>
              </a:rPr>
              <a:t> </a:t>
            </a:r>
            <a:endParaRPr lang="en-US" altLang="en-US" sz="1400">
              <a:latin typeface="Arial" panose="020B0604020202020204" pitchFamily="34" charset="0"/>
              <a:cs typeface="Arial" panose="020B0604020202020204" pitchFamily="34" charset="0"/>
            </a:endParaRPr>
          </a:p>
          <a:p>
            <a:r>
              <a:rPr lang="mn-MN" altLang="en-US" sz="1400">
                <a:latin typeface="Arial" panose="020B0604020202020204" pitchFamily="34" charset="0"/>
                <a:cs typeface="Arial" panose="020B0604020202020204" pitchFamily="34" charset="0"/>
              </a:rPr>
              <a:t>Нээлттэй байдал нэмэгдсэнээр иргэд, олон нийтийн хэвлэл мэдээллийн хэрэгсэл өргөн хяналт тавих боломжтой болдог. Иймд нээлттэй байх үүрэг ба бие дааж шийдвэр гаргах эрх мэдэл тэнцвэртэй байх хэрэгтэй. Энэ нь төрийн албан хаагчдын ямар мэдээллийг, хэнд гаргаж өгөх эрхийг тодорхойлсон тодорхой журам шаардлагатай гэсэн үг юм. </a:t>
            </a:r>
            <a:endParaRPr lang="en-US" altLang="en-US" sz="1400">
              <a:latin typeface="Arial" panose="020B0604020202020204" pitchFamily="34" charset="0"/>
              <a:cs typeface="Arial" panose="020B0604020202020204" pitchFamily="34" charset="0"/>
            </a:endParaRPr>
          </a:p>
          <a:p>
            <a:r>
              <a:rPr lang="mn-MN" altLang="en-US" sz="1400" b="1">
                <a:latin typeface="Arial" panose="020B0604020202020204" pitchFamily="34" charset="0"/>
                <a:cs typeface="Arial" panose="020B0604020202020204" pitchFamily="34" charset="0"/>
              </a:rPr>
              <a:t>Хариуцлага ба хариуцан тайлагнах </a:t>
            </a:r>
            <a:r>
              <a:rPr lang="en-US" altLang="en-US" sz="1400" b="1">
                <a:latin typeface="Arial" panose="020B0604020202020204" pitchFamily="34" charset="0"/>
                <a:cs typeface="Arial" panose="020B0604020202020204" pitchFamily="34" charset="0"/>
              </a:rPr>
              <a:t>(responsibility and accountability)</a:t>
            </a:r>
            <a:endParaRPr lang="en-US" altLang="en-US" sz="1400">
              <a:latin typeface="Arial" panose="020B0604020202020204" pitchFamily="34" charset="0"/>
              <a:cs typeface="Arial" panose="020B0604020202020204" pitchFamily="34" charset="0"/>
            </a:endParaRPr>
          </a:p>
          <a:p>
            <a:r>
              <a:rPr lang="mn-MN" altLang="en-US" sz="1400" b="1">
                <a:latin typeface="Arial" panose="020B0604020202020204" pitchFamily="34" charset="0"/>
                <a:cs typeface="Arial" panose="020B0604020202020204" pitchFamily="34" charset="0"/>
              </a:rPr>
              <a:t>Т</a:t>
            </a:r>
            <a:r>
              <a:rPr lang="mn-MN" altLang="en-US" sz="1400">
                <a:latin typeface="Arial" panose="020B0604020202020204" pitchFamily="34" charset="0"/>
                <a:cs typeface="Arial" panose="020B0604020202020204" pitchFamily="34" charset="0"/>
              </a:rPr>
              <a:t>өрийн албан хаагчид гаргасан шийдвэр, үйл ажиллагааныхаа төлөө хариуцлага хүлээх чадвартай, тайлагнадаг байхыг төрийн албанд баримтлах нийтлэг үнэт зүйлсийн хэмжээнд авч үзэж байна. </a:t>
            </a:r>
            <a:endParaRPr lang="en-US" altLang="en-US" sz="1400">
              <a:latin typeface="Arial" panose="020B0604020202020204" pitchFamily="34" charset="0"/>
              <a:cs typeface="Arial" panose="020B0604020202020204" pitchFamily="34" charset="0"/>
            </a:endParaRPr>
          </a:p>
          <a:p>
            <a:pPr>
              <a:lnSpc>
                <a:spcPct val="105000"/>
              </a:lnSpc>
            </a:pPr>
            <a:endParaRPr lang="eu-ES" altLang="en-US" sz="1400" i="1">
              <a:latin typeface="Arial" panose="020B0604020202020204" pitchFamily="34" charset="0"/>
              <a:cs typeface="Arial" panose="020B0604020202020204" pitchFamily="34" charset="0"/>
            </a:endParaRPr>
          </a:p>
          <a:p>
            <a:pPr eaLnBrk="1" hangingPunct="1">
              <a:lnSpc>
                <a:spcPct val="105000"/>
              </a:lnSpc>
            </a:pPr>
            <a:endParaRPr lang="eu-ES" altLang="en-US" sz="1400" i="1">
              <a:latin typeface="Arial Mon"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0D41A03-22AC-4C82-AAEA-294C931413F2}"/>
              </a:ext>
            </a:extLst>
          </p:cNvPr>
          <p:cNvSpPr>
            <a:spLocks noGrp="1" noChangeArrowheads="1"/>
          </p:cNvSpPr>
          <p:nvPr>
            <p:ph type="title"/>
          </p:nvPr>
        </p:nvSpPr>
        <p:spPr>
          <a:xfrm>
            <a:off x="715963" y="646113"/>
            <a:ext cx="7818437" cy="684212"/>
          </a:xfrm>
        </p:spPr>
        <p:txBody>
          <a:bodyPr/>
          <a:lstStyle/>
          <a:p>
            <a:pPr eaLnBrk="1" hangingPunct="1"/>
            <a:r>
              <a:rPr lang="mn-MN"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Төрийн албанд суурь үнэт зүйлсийг тодорхойлсон улс орнууд</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21507" name="Content Placeholder 4">
            <a:extLst>
              <a:ext uri="{FF2B5EF4-FFF2-40B4-BE49-F238E27FC236}">
                <a16:creationId xmlns:a16="http://schemas.microsoft.com/office/drawing/2014/main" id="{17700FCC-7237-494B-B454-D4525C6932DA}"/>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00113" y="1328738"/>
            <a:ext cx="5756275" cy="3200400"/>
          </a:xfrm>
        </p:spPr>
      </p:pic>
      <p:sp>
        <p:nvSpPr>
          <p:cNvPr id="21508" name="Rectangle 5">
            <a:extLst>
              <a:ext uri="{FF2B5EF4-FFF2-40B4-BE49-F238E27FC236}">
                <a16:creationId xmlns:a16="http://schemas.microsoft.com/office/drawing/2014/main" id="{4211F1F3-26E2-492D-A4E5-A79E60F6567C}"/>
              </a:ext>
            </a:extLst>
          </p:cNvPr>
          <p:cNvSpPr>
            <a:spLocks noChangeArrowheads="1"/>
          </p:cNvSpPr>
          <p:nvPr/>
        </p:nvSpPr>
        <p:spPr bwMode="auto">
          <a:xfrm>
            <a:off x="884238" y="4537075"/>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lnSpc>
                <a:spcPct val="100000"/>
              </a:lnSpc>
              <a:spcBef>
                <a:spcPct val="0"/>
              </a:spcBef>
              <a:buClrTx/>
              <a:buFontTx/>
              <a:buNone/>
            </a:pPr>
            <a:r>
              <a:rPr lang="mn-MN" altLang="en-US" sz="1000" i="1">
                <a:solidFill>
                  <a:schemeClr val="tx1"/>
                </a:solidFill>
                <a:latin typeface="Arial" panose="020B0604020202020204" pitchFamily="34" charset="0"/>
                <a:cs typeface="Times New Roman" panose="02020603050405020304" pitchFamily="18" charset="0"/>
              </a:rPr>
              <a:t>Эх сурвалж: </a:t>
            </a:r>
            <a:r>
              <a:rPr lang="en-US" altLang="en-US" sz="1000" i="1">
                <a:solidFill>
                  <a:schemeClr val="tx1"/>
                </a:solidFill>
                <a:latin typeface="Arial" panose="020B0604020202020204" pitchFamily="34" charset="0"/>
                <a:cs typeface="Times New Roman" panose="02020603050405020304" pitchFamily="18" charset="0"/>
              </a:rPr>
              <a:t>Ethical measures in OECD countries</a:t>
            </a:r>
            <a:r>
              <a:rPr lang="mn-MN" altLang="en-US" sz="1000" i="1">
                <a:solidFill>
                  <a:schemeClr val="tx1"/>
                </a:solidFill>
                <a:latin typeface="Arial" panose="020B0604020202020204" pitchFamily="34" charset="0"/>
                <a:cs typeface="Times New Roman" panose="02020603050405020304" pitchFamily="18" charset="0"/>
              </a:rPr>
              <a:t>: </a:t>
            </a:r>
            <a:r>
              <a:rPr lang="en-US" altLang="en-US" sz="1000" i="1">
                <a:solidFill>
                  <a:schemeClr val="tx1"/>
                </a:solidFill>
                <a:latin typeface="Arial" panose="020B0604020202020204" pitchFamily="34" charset="0"/>
                <a:cs typeface="Times New Roman" panose="02020603050405020304" pitchFamily="18" charset="0"/>
              </a:rPr>
              <a:t>Trust in government, 2000, p</a:t>
            </a:r>
            <a:r>
              <a:rPr lang="mn-MN" altLang="en-US" sz="1000" i="1">
                <a:solidFill>
                  <a:schemeClr val="tx1"/>
                </a:solidFill>
                <a:latin typeface="Arial" panose="020B0604020202020204" pitchFamily="34" charset="0"/>
                <a:cs typeface="Times New Roman" panose="02020603050405020304" pitchFamily="18" charset="0"/>
              </a:rPr>
              <a:t>.</a:t>
            </a:r>
            <a:r>
              <a:rPr lang="en-US" altLang="en-US" sz="1000" i="1">
                <a:solidFill>
                  <a:schemeClr val="tx1"/>
                </a:solidFill>
                <a:latin typeface="Arial" panose="020B0604020202020204" pitchFamily="34" charset="0"/>
                <a:cs typeface="Times New Roman" panose="02020603050405020304" pitchFamily="18" charset="0"/>
              </a:rPr>
              <a:t> 3</a:t>
            </a:r>
            <a:r>
              <a:rPr lang="mn-MN" altLang="en-US" sz="1000" i="1">
                <a:solidFill>
                  <a:schemeClr val="tx1"/>
                </a:solidFill>
                <a:latin typeface="Arial" panose="020B0604020202020204" pitchFamily="34" charset="0"/>
                <a:cs typeface="Times New Roman" panose="02020603050405020304" pitchFamily="18" charset="0"/>
              </a:rPr>
              <a:t>2</a:t>
            </a:r>
            <a:endParaRPr lang="en-US" altLang="en-US" sz="1000">
              <a:solidFill>
                <a:schemeClr val="tx1"/>
              </a:solidFill>
            </a:endParaRPr>
          </a:p>
        </p:txBody>
      </p:sp>
      <p:sp>
        <p:nvSpPr>
          <p:cNvPr id="21509" name="Title 1">
            <a:extLst>
              <a:ext uri="{FF2B5EF4-FFF2-40B4-BE49-F238E27FC236}">
                <a16:creationId xmlns:a16="http://schemas.microsoft.com/office/drawing/2014/main" id="{55A97DB7-E499-45A5-BF00-EC3411F4F864}"/>
              </a:ext>
            </a:extLst>
          </p:cNvPr>
          <p:cNvSpPr txBox="1">
            <a:spLocks/>
          </p:cNvSpPr>
          <p:nvPr/>
        </p:nvSpPr>
        <p:spPr bwMode="auto">
          <a:xfrm>
            <a:off x="773113" y="4987925"/>
            <a:ext cx="7304087"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defTabSz="45720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defTabSz="457200">
              <a:spcBef>
                <a:spcPct val="20000"/>
              </a:spcBef>
              <a:buChar char="•"/>
              <a:defRPr sz="2400">
                <a:solidFill>
                  <a:schemeClr val="tx1"/>
                </a:solidFill>
                <a:latin typeface="Trebuchet MS" panose="020B0603020202020204" pitchFamily="34" charset="0"/>
              </a:defRPr>
            </a:lvl3pPr>
            <a:lvl4pPr marL="1600200" indent="-228600" defTabSz="4572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defTabSz="457200">
              <a:spcBef>
                <a:spcPct val="20000"/>
              </a:spcBef>
              <a:buChar char="•"/>
              <a:defRPr sz="2000">
                <a:solidFill>
                  <a:schemeClr val="tx1"/>
                </a:solidFill>
                <a:latin typeface="Trebuchet MS" panose="020B0603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gn="just" eaLnBrk="1" hangingPunct="1">
              <a:lnSpc>
                <a:spcPct val="100000"/>
              </a:lnSpc>
              <a:spcBef>
                <a:spcPct val="0"/>
              </a:spcBef>
              <a:buClrTx/>
              <a:buFontTx/>
              <a:buNone/>
            </a:pPr>
            <a:r>
              <a:rPr lang="mn-MN" altLang="en-US" sz="1400">
                <a:solidFill>
                  <a:schemeClr val="tx1"/>
                </a:solidFill>
                <a:latin typeface="Arial" panose="020B0604020202020204" pitchFamily="34" charset="0"/>
                <a:ea typeface="Calibri" panose="020F0502020204030204" pitchFamily="34" charset="0"/>
                <a:cs typeface="Arial" panose="020B0604020202020204" pitchFamily="34" charset="0"/>
              </a:rPr>
              <a:t>ЭЗХХАХБ-ын гишүүн улс орнуудын хувьд зарчимч тууштай байх зарчмыг </a:t>
            </a:r>
            <a:r>
              <a:rPr lang="en-US" altLang="en-US" sz="1400">
                <a:solidFill>
                  <a:schemeClr val="tx1"/>
                </a:solidFill>
                <a:latin typeface="Arial" panose="020B0604020202020204" pitchFamily="34" charset="0"/>
                <a:ea typeface="Calibri" panose="020F0502020204030204" pitchFamily="34" charset="0"/>
                <a:cs typeface="Arial" panose="020B0604020202020204" pitchFamily="34" charset="0"/>
              </a:rPr>
              <a:t>2</a:t>
            </a:r>
            <a:r>
              <a:rPr lang="mn-MN" altLang="en-US" sz="1400">
                <a:solidFill>
                  <a:schemeClr val="tx1"/>
                </a:solidFill>
                <a:latin typeface="Arial" panose="020B0604020202020204" pitchFamily="34" charset="0"/>
                <a:ea typeface="Calibri" panose="020F0502020204030204" pitchFamily="34" charset="0"/>
                <a:cs typeface="Arial" panose="020B0604020202020204" pitchFamily="34" charset="0"/>
              </a:rPr>
              <a:t>4 улс орон, хууль дээдлэх зарчмыг 22, шударга ёсны зарчмыг 18, ил тод, тунгалаг байх зарчмыг 14, төрийн байгууллагууд үр ашигтай байх зарчмыг 14, улс тэгш байдлыг 11 улс, хариуцлагатай байх зарчмыг 11, шударга ёсны зарчмыг 10 улс орон тус тус хүлээн зөвшөөрч, эрх зүйн хувьд баталгаажуулсан байна. </a:t>
            </a:r>
            <a:endParaRPr lang="en-US" altLang="en-US" sz="140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a:extLst>
              <a:ext uri="{FF2B5EF4-FFF2-40B4-BE49-F238E27FC236}">
                <a16:creationId xmlns:a16="http://schemas.microsoft.com/office/drawing/2014/main" id="{030DC258-3648-4C17-8D94-CFBC57DB5A38}"/>
              </a:ext>
            </a:extLst>
          </p:cNvPr>
          <p:cNvSpPr>
            <a:spLocks noGrp="1"/>
          </p:cNvSpPr>
          <p:nvPr>
            <p:ph idx="1"/>
          </p:nvPr>
        </p:nvSpPr>
        <p:spPr>
          <a:xfrm>
            <a:off x="457200" y="228600"/>
            <a:ext cx="8229600" cy="6096000"/>
          </a:xfrm>
        </p:spPr>
        <p:txBody>
          <a:bodyPr>
            <a:normAutofit fontScale="62500" lnSpcReduction="20000"/>
          </a:bodyPr>
          <a:lstStyle/>
          <a:p>
            <a:pPr>
              <a:defRPr/>
            </a:pPr>
            <a:endParaRPr lang="mn-MN" sz="2400" b="1" dirty="0">
              <a:latin typeface="Arial" charset="0"/>
              <a:cs typeface="Arial" charset="0"/>
            </a:endParaRPr>
          </a:p>
          <a:p>
            <a:pPr algn="ctr">
              <a:buFontTx/>
              <a:buNone/>
              <a:defRPr/>
            </a:pPr>
            <a:r>
              <a:rPr lang="mn-MN" sz="3800" b="1" dirty="0">
                <a:latin typeface="Arial" charset="0"/>
                <a:cs typeface="Arial" charset="0"/>
              </a:rPr>
              <a:t>Төрийн захиргааны албан хаагчийн э</a:t>
            </a:r>
            <a:r>
              <a:rPr lang="en-US" sz="3800" b="1" dirty="0" err="1">
                <a:latin typeface="Arial" charset="0"/>
                <a:cs typeface="Arial" charset="0"/>
              </a:rPr>
              <a:t>рхэмлэн</a:t>
            </a:r>
            <a:r>
              <a:rPr lang="en-US" sz="3800" b="1" dirty="0">
                <a:latin typeface="Arial" charset="0"/>
                <a:cs typeface="Arial" charset="0"/>
              </a:rPr>
              <a:t> </a:t>
            </a:r>
            <a:r>
              <a:rPr lang="en-US" sz="3800" b="1" dirty="0" err="1">
                <a:latin typeface="Arial" charset="0"/>
                <a:cs typeface="Arial" charset="0"/>
              </a:rPr>
              <a:t>дээдлэх</a:t>
            </a:r>
            <a:r>
              <a:rPr lang="en-US" sz="3800" b="1" dirty="0">
                <a:latin typeface="Arial" charset="0"/>
                <a:cs typeface="Arial" charset="0"/>
              </a:rPr>
              <a:t> </a:t>
            </a:r>
            <a:r>
              <a:rPr lang="en-US" sz="3800" b="1" dirty="0" err="1">
                <a:latin typeface="Arial" charset="0"/>
                <a:cs typeface="Arial" charset="0"/>
              </a:rPr>
              <a:t>зүйлс</a:t>
            </a:r>
            <a:br>
              <a:rPr lang="mn-MN" sz="3800" dirty="0">
                <a:latin typeface="Arial" charset="0"/>
                <a:cs typeface="Arial" charset="0"/>
              </a:rPr>
            </a:br>
            <a:r>
              <a:rPr lang="en-US" sz="1900" dirty="0">
                <a:latin typeface="Arial" charset="0"/>
                <a:cs typeface="Arial" charset="0"/>
              </a:rPr>
              <a:t> ТӨРИЙН ЗАХИРГААНЫ АЛБАН ХААГЧИЙН EC ЗҮЙН ДҮРЭМ </a:t>
            </a:r>
            <a:br>
              <a:rPr lang="mn-MN" sz="1900" dirty="0">
                <a:latin typeface="Arial" charset="0"/>
                <a:cs typeface="Arial" charset="0"/>
              </a:rPr>
            </a:br>
            <a:r>
              <a:rPr lang="mn-MN" sz="1900" dirty="0">
                <a:latin typeface="Arial" charset="0"/>
                <a:cs typeface="Arial" charset="0"/>
              </a:rPr>
              <a:t>		</a:t>
            </a:r>
            <a:r>
              <a:rPr lang="en-US" sz="1900" dirty="0">
                <a:latin typeface="Arial" charset="0"/>
                <a:cs typeface="Arial" charset="0"/>
              </a:rPr>
              <a:t>З</a:t>
            </a:r>
            <a:r>
              <a:rPr lang="mn-MN" sz="1900" dirty="0">
                <a:latin typeface="Arial" charset="0"/>
                <a:cs typeface="Arial" charset="0"/>
              </a:rPr>
              <a:t>Г-ын</a:t>
            </a:r>
            <a:r>
              <a:rPr lang="en-US" sz="1900" dirty="0">
                <a:latin typeface="Arial" charset="0"/>
                <a:cs typeface="Arial" charset="0"/>
              </a:rPr>
              <a:t> 2010 </a:t>
            </a:r>
            <a:r>
              <a:rPr lang="en-US" sz="1900" dirty="0" err="1">
                <a:latin typeface="Arial" charset="0"/>
                <a:cs typeface="Arial" charset="0"/>
              </a:rPr>
              <a:t>оны</a:t>
            </a:r>
            <a:r>
              <a:rPr lang="en-US" sz="1900" dirty="0">
                <a:latin typeface="Arial" charset="0"/>
                <a:cs typeface="Arial" charset="0"/>
              </a:rPr>
              <a:t> 288 </a:t>
            </a:r>
            <a:r>
              <a:rPr lang="en-US" sz="1900" dirty="0" err="1">
                <a:latin typeface="Arial" charset="0"/>
                <a:cs typeface="Arial" charset="0"/>
              </a:rPr>
              <a:t>дугаар</a:t>
            </a:r>
            <a:r>
              <a:rPr lang="en-US" sz="1900" dirty="0">
                <a:latin typeface="Arial" charset="0"/>
                <a:cs typeface="Arial" charset="0"/>
              </a:rPr>
              <a:t> </a:t>
            </a:r>
            <a:r>
              <a:rPr lang="en-US" sz="1900" dirty="0" err="1">
                <a:latin typeface="Arial" charset="0"/>
                <a:cs typeface="Arial" charset="0"/>
              </a:rPr>
              <a:t>тогтоол</a:t>
            </a:r>
            <a:r>
              <a:rPr lang="mn-MN" sz="1900" dirty="0">
                <a:latin typeface="Arial" charset="0"/>
                <a:cs typeface="Arial" charset="0"/>
              </a:rPr>
              <a:t>оор батлагдсан </a:t>
            </a:r>
            <a:br>
              <a:rPr lang="en-US" sz="1900" dirty="0">
                <a:latin typeface="Arial" charset="0"/>
                <a:cs typeface="Arial" charset="0"/>
              </a:rPr>
            </a:br>
            <a:br>
              <a:rPr lang="en-US" sz="2400" dirty="0">
                <a:latin typeface="Arial" charset="0"/>
                <a:cs typeface="Arial" charset="0"/>
              </a:rPr>
            </a:br>
            <a:r>
              <a:rPr lang="en-US" sz="2400" b="1" dirty="0" err="1">
                <a:latin typeface="Arial" charset="0"/>
                <a:cs typeface="Arial" charset="0"/>
              </a:rPr>
              <a:t>шударга</a:t>
            </a:r>
            <a:r>
              <a:rPr lang="en-US" sz="2400" b="1" dirty="0">
                <a:latin typeface="Arial" charset="0"/>
                <a:cs typeface="Arial" charset="0"/>
              </a:rPr>
              <a:t> </a:t>
            </a:r>
            <a:r>
              <a:rPr lang="en-US" sz="2400" b="1" dirty="0" err="1">
                <a:latin typeface="Arial" charset="0"/>
                <a:cs typeface="Arial" charset="0"/>
              </a:rPr>
              <a:t>ёсны</a:t>
            </a:r>
            <a:r>
              <a:rPr lang="en-US" sz="2400" b="1" dirty="0">
                <a:latin typeface="Arial" charset="0"/>
                <a:cs typeface="Arial" charset="0"/>
              </a:rPr>
              <a:t> </a:t>
            </a:r>
            <a:r>
              <a:rPr lang="en-US" sz="2400" b="1" dirty="0" err="1">
                <a:latin typeface="Arial" charset="0"/>
                <a:cs typeface="Arial" charset="0"/>
              </a:rPr>
              <a:t>зарчмын</a:t>
            </a:r>
            <a:r>
              <a:rPr lang="en-US" sz="2400" b="1" dirty="0">
                <a:latin typeface="Arial" charset="0"/>
                <a:cs typeface="Arial" charset="0"/>
              </a:rPr>
              <a:t> </a:t>
            </a:r>
            <a:r>
              <a:rPr lang="en-US" sz="2400" b="1" dirty="0" err="1">
                <a:latin typeface="Arial" charset="0"/>
                <a:cs typeface="Arial" charset="0"/>
              </a:rPr>
              <a:t>хүрээнд</a:t>
            </a:r>
            <a:r>
              <a:rPr lang="en-US" sz="2400" b="1" dirty="0">
                <a:latin typeface="Arial" charset="0"/>
                <a:cs typeface="Arial" charset="0"/>
              </a:rPr>
              <a:t>: </a:t>
            </a:r>
            <a:r>
              <a:rPr lang="en-US" sz="2000" dirty="0" err="1">
                <a:latin typeface="Arial" charset="0"/>
                <a:cs typeface="Arial" charset="0"/>
              </a:rPr>
              <a:t>хүлээсэн</a:t>
            </a:r>
            <a:r>
              <a:rPr lang="en-US" sz="2000" dirty="0">
                <a:latin typeface="Arial" charset="0"/>
                <a:cs typeface="Arial" charset="0"/>
              </a:rPr>
              <a:t> </a:t>
            </a:r>
            <a:r>
              <a:rPr lang="en-US" sz="2000" dirty="0" err="1">
                <a:latin typeface="Arial" charset="0"/>
                <a:cs typeface="Arial" charset="0"/>
              </a:rPr>
              <a:t>үүрэгтээ</a:t>
            </a:r>
            <a:r>
              <a:rPr lang="en-US" sz="2000" dirty="0">
                <a:latin typeface="Arial" charset="0"/>
                <a:cs typeface="Arial" charset="0"/>
              </a:rPr>
              <a:t> </a:t>
            </a:r>
            <a:r>
              <a:rPr lang="en-US" sz="2000" dirty="0" err="1">
                <a:latin typeface="Arial" charset="0"/>
                <a:cs typeface="Arial" charset="0"/>
              </a:rPr>
              <a:t>үнэнч</a:t>
            </a:r>
            <a:r>
              <a:rPr lang="en-US" sz="2000" dirty="0">
                <a:latin typeface="Arial" charset="0"/>
                <a:cs typeface="Arial" charset="0"/>
              </a:rPr>
              <a:t> </a:t>
            </a:r>
            <a:r>
              <a:rPr lang="en-US" sz="2000" dirty="0" err="1">
                <a:latin typeface="Arial" charset="0"/>
                <a:cs typeface="Arial" charset="0"/>
              </a:rPr>
              <a:t>байж</a:t>
            </a:r>
            <a:r>
              <a:rPr lang="en-US" sz="2000" dirty="0">
                <a:latin typeface="Arial" charset="0"/>
                <a:cs typeface="Arial" charset="0"/>
              </a:rPr>
              <a:t>, </a:t>
            </a:r>
            <a:r>
              <a:rPr lang="en-US" sz="2000" dirty="0" err="1">
                <a:latin typeface="Arial" charset="0"/>
                <a:cs typeface="Arial" charset="0"/>
              </a:rPr>
              <a:t>нийтийн</a:t>
            </a:r>
            <a:r>
              <a:rPr lang="en-US" sz="2000" dirty="0">
                <a:latin typeface="Arial" charset="0"/>
                <a:cs typeface="Arial" charset="0"/>
              </a:rPr>
              <a:t> </a:t>
            </a:r>
            <a:r>
              <a:rPr lang="en-US" sz="2000" dirty="0" err="1">
                <a:latin typeface="Arial" charset="0"/>
                <a:cs typeface="Arial" charset="0"/>
              </a:rPr>
              <a:t>ашиг</a:t>
            </a:r>
            <a:r>
              <a:rPr lang="en-US" sz="2000" dirty="0">
                <a:latin typeface="Arial" charset="0"/>
                <a:cs typeface="Arial" charset="0"/>
              </a:rPr>
              <a:t> </a:t>
            </a:r>
            <a:r>
              <a:rPr lang="en-US" sz="2000" dirty="0" err="1">
                <a:latin typeface="Arial" charset="0"/>
                <a:cs typeface="Arial" charset="0"/>
              </a:rPr>
              <a:t>сонирхолд</a:t>
            </a:r>
            <a:r>
              <a:rPr lang="en-US" sz="2000" dirty="0">
                <a:latin typeface="Arial" charset="0"/>
                <a:cs typeface="Arial" charset="0"/>
              </a:rPr>
              <a:t> </a:t>
            </a:r>
            <a:r>
              <a:rPr lang="en-US" sz="2000" dirty="0" err="1">
                <a:latin typeface="Arial" charset="0"/>
                <a:cs typeface="Arial" charset="0"/>
              </a:rPr>
              <a:t>захирагдан</a:t>
            </a:r>
            <a:r>
              <a:rPr lang="en-US" sz="2000" dirty="0">
                <a:latin typeface="Arial" charset="0"/>
                <a:cs typeface="Arial" charset="0"/>
              </a:rPr>
              <a:t> </a:t>
            </a:r>
            <a:r>
              <a:rPr lang="en-US" sz="2000" dirty="0" err="1">
                <a:latin typeface="Arial" charset="0"/>
                <a:cs typeface="Arial" charset="0"/>
              </a:rPr>
              <a:t>ашиг</a:t>
            </a:r>
            <a:r>
              <a:rPr lang="en-US" sz="2000" dirty="0">
                <a:latin typeface="Arial" charset="0"/>
                <a:cs typeface="Arial" charset="0"/>
              </a:rPr>
              <a:t> </a:t>
            </a:r>
            <a:r>
              <a:rPr lang="en-US" sz="2000" dirty="0" err="1">
                <a:latin typeface="Arial" charset="0"/>
                <a:cs typeface="Arial" charset="0"/>
              </a:rPr>
              <a:t>сонирхлын</a:t>
            </a:r>
            <a:r>
              <a:rPr lang="en-US" sz="2000" dirty="0">
                <a:latin typeface="Arial" charset="0"/>
                <a:cs typeface="Arial" charset="0"/>
              </a:rPr>
              <a:t> </a:t>
            </a:r>
            <a:r>
              <a:rPr lang="en-US" sz="2000" dirty="0" err="1">
                <a:latin typeface="Arial" charset="0"/>
                <a:cs typeface="Arial" charset="0"/>
              </a:rPr>
              <a:t>зөрчилд</a:t>
            </a:r>
            <a:r>
              <a:rPr lang="en-US" sz="2000" dirty="0">
                <a:latin typeface="Arial" charset="0"/>
                <a:cs typeface="Arial" charset="0"/>
              </a:rPr>
              <a:t> </a:t>
            </a:r>
            <a:r>
              <a:rPr lang="en-US" sz="2000" dirty="0" err="1">
                <a:latin typeface="Arial" charset="0"/>
                <a:cs typeface="Arial" charset="0"/>
              </a:rPr>
              <a:t>автахгүй</a:t>
            </a:r>
            <a:r>
              <a:rPr lang="en-US" sz="2000" dirty="0">
                <a:latin typeface="Arial" charset="0"/>
                <a:cs typeface="Arial" charset="0"/>
              </a:rPr>
              <a:t> </a:t>
            </a:r>
            <a:r>
              <a:rPr lang="en-US" sz="2000" dirty="0" err="1">
                <a:latin typeface="Arial" charset="0"/>
                <a:cs typeface="Arial" charset="0"/>
              </a:rPr>
              <a:t>байх</a:t>
            </a:r>
            <a:r>
              <a:rPr lang="en-US" sz="2000" dirty="0">
                <a:latin typeface="Arial" charset="0"/>
                <a:cs typeface="Arial" charset="0"/>
              </a:rPr>
              <a:t>, </a:t>
            </a:r>
            <a:r>
              <a:rPr lang="en-US" sz="2000" dirty="0" err="1">
                <a:latin typeface="Arial" charset="0"/>
                <a:cs typeface="Arial" charset="0"/>
              </a:rPr>
              <a:t>хууль</a:t>
            </a:r>
            <a:r>
              <a:rPr lang="en-US" sz="2000" dirty="0">
                <a:latin typeface="Arial" charset="0"/>
                <a:cs typeface="Arial" charset="0"/>
              </a:rPr>
              <a:t> </a:t>
            </a:r>
            <a:r>
              <a:rPr lang="en-US" sz="2000" dirty="0" err="1">
                <a:latin typeface="Arial" charset="0"/>
                <a:cs typeface="Arial" charset="0"/>
              </a:rPr>
              <a:t>бус</a:t>
            </a:r>
            <a:r>
              <a:rPr lang="en-US" sz="2000" dirty="0">
                <a:latin typeface="Arial" charset="0"/>
                <a:cs typeface="Arial" charset="0"/>
              </a:rPr>
              <a:t>, </a:t>
            </a:r>
            <a:r>
              <a:rPr lang="en-US" sz="2000" dirty="0" err="1">
                <a:latin typeface="Arial" charset="0"/>
                <a:cs typeface="Arial" charset="0"/>
              </a:rPr>
              <a:t>шударга</a:t>
            </a:r>
            <a:r>
              <a:rPr lang="en-US" sz="2000" dirty="0">
                <a:latin typeface="Arial" charset="0"/>
                <a:cs typeface="Arial" charset="0"/>
              </a:rPr>
              <a:t> </a:t>
            </a:r>
            <a:r>
              <a:rPr lang="en-US" sz="2000" dirty="0" err="1">
                <a:latin typeface="Arial" charset="0"/>
                <a:cs typeface="Arial" charset="0"/>
              </a:rPr>
              <a:t>бус</a:t>
            </a:r>
            <a:r>
              <a:rPr lang="en-US" sz="2000" dirty="0">
                <a:latin typeface="Arial" charset="0"/>
                <a:cs typeface="Arial" charset="0"/>
              </a:rPr>
              <a:t> </a:t>
            </a:r>
            <a:r>
              <a:rPr lang="en-US" sz="2000" dirty="0" err="1">
                <a:latin typeface="Arial" charset="0"/>
                <a:cs typeface="Arial" charset="0"/>
              </a:rPr>
              <a:t>явдалтай</a:t>
            </a:r>
            <a:r>
              <a:rPr lang="en-US" sz="2000" dirty="0">
                <a:latin typeface="Arial" charset="0"/>
                <a:cs typeface="Arial" charset="0"/>
              </a:rPr>
              <a:t> </a:t>
            </a:r>
            <a:r>
              <a:rPr lang="en-US" sz="2000" dirty="0" err="1">
                <a:latin typeface="Arial" charset="0"/>
                <a:cs typeface="Arial" charset="0"/>
              </a:rPr>
              <a:t>эвлэршгүй</a:t>
            </a:r>
            <a:r>
              <a:rPr lang="en-US" sz="2000" dirty="0">
                <a:latin typeface="Arial" charset="0"/>
                <a:cs typeface="Arial" charset="0"/>
              </a:rPr>
              <a:t> </a:t>
            </a:r>
            <a:r>
              <a:rPr lang="en-US" sz="2000" dirty="0" err="1">
                <a:latin typeface="Arial" charset="0"/>
                <a:cs typeface="Arial" charset="0"/>
              </a:rPr>
              <a:t>байж</a:t>
            </a:r>
            <a:r>
              <a:rPr lang="en-US" sz="2000" dirty="0">
                <a:latin typeface="Arial" charset="0"/>
                <a:cs typeface="Arial" charset="0"/>
              </a:rPr>
              <a:t>,</a:t>
            </a:r>
            <a:r>
              <a:rPr lang="en-US" sz="2000" b="1" dirty="0">
                <a:latin typeface="Arial" charset="0"/>
                <a:cs typeface="Arial" charset="0"/>
              </a:rPr>
              <a:t> </a:t>
            </a:r>
            <a:r>
              <a:rPr lang="en-US" sz="2000" dirty="0" err="1">
                <a:latin typeface="Arial" charset="0"/>
                <a:cs typeface="Arial" charset="0"/>
              </a:rPr>
              <a:t>бусдыг</a:t>
            </a:r>
            <a:r>
              <a:rPr lang="en-US" sz="2000" dirty="0">
                <a:latin typeface="Arial" charset="0"/>
                <a:cs typeface="Arial" charset="0"/>
              </a:rPr>
              <a:t> </a:t>
            </a:r>
            <a:r>
              <a:rPr lang="en-US" sz="2000" dirty="0" err="1">
                <a:latin typeface="Arial" charset="0"/>
                <a:cs typeface="Arial" charset="0"/>
              </a:rPr>
              <a:t>манлайлах</a:t>
            </a:r>
            <a:r>
              <a:rPr lang="en-US" sz="2000" dirty="0">
                <a:latin typeface="Arial" charset="0"/>
                <a:cs typeface="Arial" charset="0"/>
              </a:rPr>
              <a:t>;</a:t>
            </a:r>
          </a:p>
          <a:p>
            <a:pPr>
              <a:lnSpc>
                <a:spcPct val="160000"/>
              </a:lnSpc>
              <a:defRPr/>
            </a:pPr>
            <a:r>
              <a:rPr lang="en-US" sz="2400" b="1" dirty="0" err="1">
                <a:latin typeface="Arial" charset="0"/>
                <a:cs typeface="Arial" charset="0"/>
              </a:rPr>
              <a:t>хууль</a:t>
            </a:r>
            <a:r>
              <a:rPr lang="en-US" sz="2400" b="1" dirty="0">
                <a:latin typeface="Arial" charset="0"/>
                <a:cs typeface="Arial" charset="0"/>
              </a:rPr>
              <a:t> </a:t>
            </a:r>
            <a:r>
              <a:rPr lang="en-US" sz="2400" b="1" dirty="0" err="1">
                <a:latin typeface="Arial" charset="0"/>
                <a:cs typeface="Arial" charset="0"/>
              </a:rPr>
              <a:t>дээдлэх</a:t>
            </a:r>
            <a:r>
              <a:rPr lang="en-US" sz="2400" b="1" dirty="0">
                <a:latin typeface="Arial" charset="0"/>
                <a:cs typeface="Arial" charset="0"/>
              </a:rPr>
              <a:t> </a:t>
            </a:r>
            <a:r>
              <a:rPr lang="en-US" sz="2400" b="1" dirty="0" err="1">
                <a:latin typeface="Arial" charset="0"/>
                <a:cs typeface="Arial" charset="0"/>
              </a:rPr>
              <a:t>зарчмын</a:t>
            </a:r>
            <a:r>
              <a:rPr lang="en-US" sz="2400" b="1" dirty="0">
                <a:latin typeface="Arial" charset="0"/>
                <a:cs typeface="Arial" charset="0"/>
              </a:rPr>
              <a:t> </a:t>
            </a:r>
            <a:r>
              <a:rPr lang="en-US" sz="2400" b="1" dirty="0" err="1">
                <a:latin typeface="Arial" charset="0"/>
                <a:cs typeface="Arial" charset="0"/>
              </a:rPr>
              <a:t>хүрээнд</a:t>
            </a:r>
            <a:r>
              <a:rPr lang="en-US" sz="2400" b="1" dirty="0">
                <a:latin typeface="Arial" charset="0"/>
                <a:cs typeface="Arial" charset="0"/>
              </a:rPr>
              <a:t>:</a:t>
            </a:r>
            <a:r>
              <a:rPr lang="en-US" sz="2400" dirty="0">
                <a:latin typeface="Arial" charset="0"/>
                <a:cs typeface="Arial" charset="0"/>
              </a:rPr>
              <a:t> </a:t>
            </a:r>
            <a:r>
              <a:rPr lang="en-US" sz="2000" dirty="0" err="1">
                <a:latin typeface="Arial" charset="0"/>
                <a:cs typeface="Arial" charset="0"/>
              </a:rPr>
              <a:t>төрийн</a:t>
            </a:r>
            <a:r>
              <a:rPr lang="en-US" sz="2000" dirty="0">
                <a:latin typeface="Arial" charset="0"/>
                <a:cs typeface="Arial" charset="0"/>
              </a:rPr>
              <a:t> </a:t>
            </a:r>
            <a:r>
              <a:rPr lang="en-US" sz="2000" dirty="0" err="1">
                <a:latin typeface="Arial" charset="0"/>
                <a:cs typeface="Arial" charset="0"/>
              </a:rPr>
              <a:t>бодлого</a:t>
            </a:r>
            <a:r>
              <a:rPr lang="en-US" sz="2000" dirty="0">
                <a:latin typeface="Arial" charset="0"/>
                <a:cs typeface="Arial" charset="0"/>
              </a:rPr>
              <a:t>, </a:t>
            </a:r>
            <a:r>
              <a:rPr lang="en-US" sz="2000" dirty="0" err="1">
                <a:latin typeface="Arial" charset="0"/>
                <a:cs typeface="Arial" charset="0"/>
              </a:rPr>
              <a:t>шийдвэрийг</a:t>
            </a:r>
            <a:r>
              <a:rPr lang="en-US" sz="2000" dirty="0">
                <a:latin typeface="Arial" charset="0"/>
                <a:cs typeface="Arial" charset="0"/>
              </a:rPr>
              <a:t> </a:t>
            </a:r>
            <a:r>
              <a:rPr lang="en-US" sz="2000" dirty="0" err="1">
                <a:latin typeface="Arial" charset="0"/>
                <a:cs typeface="Arial" charset="0"/>
              </a:rPr>
              <a:t>боловсруулах</a:t>
            </a:r>
            <a:r>
              <a:rPr lang="en-US" sz="2000" dirty="0">
                <a:latin typeface="Arial" charset="0"/>
                <a:cs typeface="Arial" charset="0"/>
              </a:rPr>
              <a:t> </a:t>
            </a:r>
            <a:r>
              <a:rPr lang="en-US" sz="2000" dirty="0" err="1">
                <a:latin typeface="Arial" charset="0"/>
                <a:cs typeface="Arial" charset="0"/>
              </a:rPr>
              <a:t>болон</a:t>
            </a:r>
            <a:r>
              <a:rPr lang="en-US" sz="2000" dirty="0">
                <a:latin typeface="Arial" charset="0"/>
                <a:cs typeface="Arial" charset="0"/>
              </a:rPr>
              <a:t> </a:t>
            </a:r>
            <a:r>
              <a:rPr lang="en-US" sz="2000" dirty="0" err="1">
                <a:latin typeface="Arial" charset="0"/>
                <a:cs typeface="Arial" charset="0"/>
              </a:rPr>
              <a:t>төрийн</a:t>
            </a:r>
            <a:r>
              <a:rPr lang="en-US" sz="2000" dirty="0">
                <a:latin typeface="Arial" charset="0"/>
                <a:cs typeface="Arial" charset="0"/>
              </a:rPr>
              <a:t> </a:t>
            </a:r>
            <a:r>
              <a:rPr lang="en-US" sz="2000" dirty="0" err="1">
                <a:latin typeface="Arial" charset="0"/>
                <a:cs typeface="Arial" charset="0"/>
              </a:rPr>
              <a:t>албаны</a:t>
            </a:r>
            <a:r>
              <a:rPr lang="en-US" sz="2000" dirty="0">
                <a:latin typeface="Arial" charset="0"/>
                <a:cs typeface="Arial" charset="0"/>
              </a:rPr>
              <a:t> </a:t>
            </a:r>
            <a:r>
              <a:rPr lang="en-US" sz="2000" dirty="0" err="1">
                <a:latin typeface="Arial" charset="0"/>
                <a:cs typeface="Arial" charset="0"/>
              </a:rPr>
              <a:t>бүхий</a:t>
            </a:r>
            <a:r>
              <a:rPr lang="en-US" sz="2000" dirty="0">
                <a:latin typeface="Arial" charset="0"/>
                <a:cs typeface="Arial" charset="0"/>
              </a:rPr>
              <a:t> л </a:t>
            </a:r>
            <a:r>
              <a:rPr lang="en-US" sz="2000" dirty="0" err="1">
                <a:latin typeface="Arial" charset="0"/>
                <a:cs typeface="Arial" charset="0"/>
              </a:rPr>
              <a:t>үйл</a:t>
            </a:r>
            <a:r>
              <a:rPr lang="en-US" sz="2000" dirty="0">
                <a:latin typeface="Arial" charset="0"/>
                <a:cs typeface="Arial" charset="0"/>
              </a:rPr>
              <a:t> </a:t>
            </a:r>
            <a:r>
              <a:rPr lang="en-US" sz="2000" dirty="0" err="1">
                <a:latin typeface="Arial" charset="0"/>
                <a:cs typeface="Arial" charset="0"/>
              </a:rPr>
              <a:t>ажиллагаанд</a:t>
            </a:r>
            <a:r>
              <a:rPr lang="en-US" sz="2000" dirty="0">
                <a:latin typeface="Arial" charset="0"/>
                <a:cs typeface="Arial" charset="0"/>
              </a:rPr>
              <a:t> </a:t>
            </a:r>
            <a:r>
              <a:rPr lang="en-US" sz="2000" dirty="0" err="1">
                <a:latin typeface="Arial" charset="0"/>
                <a:cs typeface="Arial" charset="0"/>
              </a:rPr>
              <a:t>Үндсэн</a:t>
            </a:r>
            <a:r>
              <a:rPr lang="en-US" sz="2000" dirty="0">
                <a:latin typeface="Arial" charset="0"/>
                <a:cs typeface="Arial" charset="0"/>
              </a:rPr>
              <a:t> </a:t>
            </a:r>
            <a:r>
              <a:rPr lang="en-US" sz="2000" dirty="0" err="1">
                <a:latin typeface="Arial" charset="0"/>
                <a:cs typeface="Arial" charset="0"/>
              </a:rPr>
              <a:t>хууль</a:t>
            </a:r>
            <a:r>
              <a:rPr lang="en-US" sz="2000" dirty="0">
                <a:latin typeface="Arial" charset="0"/>
                <a:cs typeface="Arial" charset="0"/>
              </a:rPr>
              <a:t>, </a:t>
            </a:r>
            <a:r>
              <a:rPr lang="en-US" sz="2000" dirty="0" err="1">
                <a:latin typeface="Arial" charset="0"/>
                <a:cs typeface="Arial" charset="0"/>
              </a:rPr>
              <a:t>бусад</a:t>
            </a:r>
            <a:r>
              <a:rPr lang="en-US" sz="2000" dirty="0">
                <a:latin typeface="Arial" charset="0"/>
                <a:cs typeface="Arial" charset="0"/>
              </a:rPr>
              <a:t> </a:t>
            </a:r>
            <a:r>
              <a:rPr lang="en-US" sz="2000" dirty="0" err="1">
                <a:latin typeface="Arial" charset="0"/>
                <a:cs typeface="Arial" charset="0"/>
              </a:rPr>
              <a:t>хуулийг</a:t>
            </a:r>
            <a:r>
              <a:rPr lang="en-US" sz="2000" dirty="0">
                <a:latin typeface="Arial" charset="0"/>
                <a:cs typeface="Arial" charset="0"/>
              </a:rPr>
              <a:t> </a:t>
            </a:r>
            <a:r>
              <a:rPr lang="en-US" sz="2000" dirty="0" err="1">
                <a:latin typeface="Arial" charset="0"/>
                <a:cs typeface="Arial" charset="0"/>
              </a:rPr>
              <a:t>ямагт</a:t>
            </a:r>
            <a:r>
              <a:rPr lang="en-US" sz="2000" dirty="0">
                <a:latin typeface="Arial" charset="0"/>
                <a:cs typeface="Arial" charset="0"/>
              </a:rPr>
              <a:t> </a:t>
            </a:r>
            <a:r>
              <a:rPr lang="en-US" sz="2000" dirty="0" err="1">
                <a:latin typeface="Arial" charset="0"/>
                <a:cs typeface="Arial" charset="0"/>
              </a:rPr>
              <a:t>дээдлэн</a:t>
            </a:r>
            <a:r>
              <a:rPr lang="en-US" sz="2000" dirty="0">
                <a:latin typeface="Arial" charset="0"/>
                <a:cs typeface="Arial" charset="0"/>
              </a:rPr>
              <a:t> </a:t>
            </a:r>
            <a:r>
              <a:rPr lang="en-US" sz="2000" dirty="0" err="1">
                <a:latin typeface="Arial" charset="0"/>
                <a:cs typeface="Arial" charset="0"/>
              </a:rPr>
              <a:t>сахих</a:t>
            </a:r>
            <a:r>
              <a:rPr lang="en-US" sz="2000" dirty="0">
                <a:latin typeface="Arial" charset="0"/>
                <a:cs typeface="Arial" charset="0"/>
              </a:rPr>
              <a:t>;</a:t>
            </a:r>
          </a:p>
          <a:p>
            <a:pPr>
              <a:lnSpc>
                <a:spcPct val="160000"/>
              </a:lnSpc>
              <a:defRPr/>
            </a:pPr>
            <a:r>
              <a:rPr lang="en-US" sz="2400" b="1" dirty="0" err="1">
                <a:latin typeface="Arial" charset="0"/>
                <a:cs typeface="Arial" charset="0"/>
              </a:rPr>
              <a:t>тэгш</a:t>
            </a:r>
            <a:r>
              <a:rPr lang="en-US" sz="2400" b="1" dirty="0">
                <a:latin typeface="Arial" charset="0"/>
                <a:cs typeface="Arial" charset="0"/>
              </a:rPr>
              <a:t> </a:t>
            </a:r>
            <a:r>
              <a:rPr lang="en-US" sz="2400" b="1" dirty="0" err="1">
                <a:latin typeface="Arial" charset="0"/>
                <a:cs typeface="Arial" charset="0"/>
              </a:rPr>
              <a:t>байдлын</a:t>
            </a:r>
            <a:r>
              <a:rPr lang="en-US" sz="2400" b="1" dirty="0">
                <a:latin typeface="Arial" charset="0"/>
                <a:cs typeface="Arial" charset="0"/>
              </a:rPr>
              <a:t> </a:t>
            </a:r>
            <a:r>
              <a:rPr lang="en-US" sz="2400" b="1" dirty="0" err="1">
                <a:latin typeface="Arial" charset="0"/>
                <a:cs typeface="Arial" charset="0"/>
              </a:rPr>
              <a:t>зарчмын</a:t>
            </a:r>
            <a:r>
              <a:rPr lang="en-US" sz="2400" b="1" dirty="0">
                <a:latin typeface="Arial" charset="0"/>
                <a:cs typeface="Arial" charset="0"/>
              </a:rPr>
              <a:t> </a:t>
            </a:r>
            <a:r>
              <a:rPr lang="en-US" sz="2400" b="1" dirty="0" err="1">
                <a:latin typeface="Arial" charset="0"/>
                <a:cs typeface="Arial" charset="0"/>
              </a:rPr>
              <a:t>хүрээнд</a:t>
            </a:r>
            <a:r>
              <a:rPr lang="en-US" sz="2400" b="1" dirty="0">
                <a:latin typeface="Arial" charset="0"/>
                <a:cs typeface="Arial" charset="0"/>
              </a:rPr>
              <a:t>: </a:t>
            </a:r>
            <a:r>
              <a:rPr lang="en-US" sz="2000" dirty="0" err="1">
                <a:latin typeface="Arial" charset="0"/>
                <a:cs typeface="Arial" charset="0"/>
              </a:rPr>
              <a:t>бусад</a:t>
            </a:r>
            <a:r>
              <a:rPr lang="en-US" sz="2000" dirty="0">
                <a:latin typeface="Arial" charset="0"/>
                <a:cs typeface="Arial" charset="0"/>
              </a:rPr>
              <a:t> </a:t>
            </a:r>
            <a:r>
              <a:rPr lang="en-US" sz="2000" dirty="0" err="1">
                <a:latin typeface="Arial" charset="0"/>
                <a:cs typeface="Arial" charset="0"/>
              </a:rPr>
              <a:t>төрийн</a:t>
            </a:r>
            <a:r>
              <a:rPr lang="en-US" sz="2000" dirty="0">
                <a:latin typeface="Arial" charset="0"/>
                <a:cs typeface="Arial" charset="0"/>
              </a:rPr>
              <a:t> </a:t>
            </a:r>
            <a:r>
              <a:rPr lang="en-US" sz="2000" dirty="0" err="1">
                <a:latin typeface="Arial" charset="0"/>
                <a:cs typeface="Arial" charset="0"/>
              </a:rPr>
              <a:t>албан</a:t>
            </a:r>
            <a:r>
              <a:rPr lang="en-US" sz="2000" dirty="0">
                <a:latin typeface="Arial" charset="0"/>
                <a:cs typeface="Arial" charset="0"/>
              </a:rPr>
              <a:t> </a:t>
            </a:r>
            <a:r>
              <a:rPr lang="en-US" sz="2000" dirty="0" err="1">
                <a:latin typeface="Arial" charset="0"/>
                <a:cs typeface="Arial" charset="0"/>
              </a:rPr>
              <a:t>хаагч</a:t>
            </a:r>
            <a:r>
              <a:rPr lang="en-US" sz="2000" dirty="0">
                <a:latin typeface="Arial" charset="0"/>
                <a:cs typeface="Arial" charset="0"/>
              </a:rPr>
              <a:t> </a:t>
            </a:r>
            <a:r>
              <a:rPr lang="en-US" sz="2000" dirty="0" err="1">
                <a:latin typeface="Arial" charset="0"/>
                <a:cs typeface="Arial" charset="0"/>
              </a:rPr>
              <a:t>болон</a:t>
            </a:r>
            <a:r>
              <a:rPr lang="en-US" sz="2000" dirty="0">
                <a:latin typeface="Arial" charset="0"/>
                <a:cs typeface="Arial" charset="0"/>
              </a:rPr>
              <a:t> </a:t>
            </a:r>
            <a:r>
              <a:rPr lang="en-US" sz="2000" dirty="0" err="1">
                <a:latin typeface="Arial" charset="0"/>
                <a:cs typeface="Arial" charset="0"/>
              </a:rPr>
              <a:t>үйлчлүүлэгч</a:t>
            </a:r>
            <a:r>
              <a:rPr lang="en-US" sz="2000" dirty="0">
                <a:latin typeface="Arial" charset="0"/>
                <a:cs typeface="Arial" charset="0"/>
              </a:rPr>
              <a:t>, </a:t>
            </a:r>
            <a:r>
              <a:rPr lang="en-US" sz="2000" dirty="0" err="1">
                <a:latin typeface="Arial" charset="0"/>
                <a:cs typeface="Arial" charset="0"/>
              </a:rPr>
              <a:t>иргэн</a:t>
            </a:r>
            <a:r>
              <a:rPr lang="en-US" sz="2000" dirty="0">
                <a:latin typeface="Arial" charset="0"/>
                <a:cs typeface="Arial" charset="0"/>
              </a:rPr>
              <a:t> </a:t>
            </a:r>
            <a:r>
              <a:rPr lang="en-US" sz="2000" dirty="0" err="1">
                <a:latin typeface="Arial" charset="0"/>
                <a:cs typeface="Arial" charset="0"/>
              </a:rPr>
              <a:t>бүртэй</a:t>
            </a:r>
            <a:r>
              <a:rPr lang="en-US" sz="2000" dirty="0">
                <a:latin typeface="Arial" charset="0"/>
                <a:cs typeface="Arial" charset="0"/>
              </a:rPr>
              <a:t> </a:t>
            </a:r>
            <a:r>
              <a:rPr lang="en-US" sz="2000" dirty="0" err="1">
                <a:latin typeface="Arial" charset="0"/>
                <a:cs typeface="Arial" charset="0"/>
              </a:rPr>
              <a:t>адил</a:t>
            </a:r>
            <a:r>
              <a:rPr lang="en-US" sz="2000" dirty="0">
                <a:latin typeface="Arial" charset="0"/>
                <a:cs typeface="Arial" charset="0"/>
              </a:rPr>
              <a:t> </a:t>
            </a:r>
            <a:r>
              <a:rPr lang="en-US" sz="2000" dirty="0" err="1">
                <a:latin typeface="Arial" charset="0"/>
                <a:cs typeface="Arial" charset="0"/>
              </a:rPr>
              <a:t>тэгш</a:t>
            </a:r>
            <a:r>
              <a:rPr lang="en-US" sz="2000" dirty="0">
                <a:latin typeface="Arial" charset="0"/>
                <a:cs typeface="Arial" charset="0"/>
              </a:rPr>
              <a:t>, </a:t>
            </a:r>
            <a:r>
              <a:rPr lang="en-US" sz="2000" dirty="0" err="1">
                <a:latin typeface="Arial" charset="0"/>
                <a:cs typeface="Arial" charset="0"/>
              </a:rPr>
              <a:t>алагчлалгүй</a:t>
            </a:r>
            <a:r>
              <a:rPr lang="en-US" sz="2000" dirty="0">
                <a:latin typeface="Arial" charset="0"/>
                <a:cs typeface="Arial" charset="0"/>
              </a:rPr>
              <a:t> </a:t>
            </a:r>
            <a:r>
              <a:rPr lang="en-US" sz="2000" dirty="0" err="1">
                <a:latin typeface="Arial" charset="0"/>
                <a:cs typeface="Arial" charset="0"/>
              </a:rPr>
              <a:t>харьцан</a:t>
            </a:r>
            <a:r>
              <a:rPr lang="en-US" sz="2000" dirty="0">
                <a:latin typeface="Arial" charset="0"/>
                <a:cs typeface="Arial" charset="0"/>
              </a:rPr>
              <a:t> </a:t>
            </a:r>
            <a:r>
              <a:rPr lang="en-US" sz="2000" dirty="0" err="1">
                <a:latin typeface="Arial" charset="0"/>
                <a:cs typeface="Arial" charset="0"/>
              </a:rPr>
              <a:t>байгууллагын</a:t>
            </a:r>
            <a:r>
              <a:rPr lang="en-US" sz="2000" dirty="0">
                <a:latin typeface="Arial" charset="0"/>
                <a:cs typeface="Arial" charset="0"/>
              </a:rPr>
              <a:t> </a:t>
            </a:r>
            <a:r>
              <a:rPr lang="en-US" sz="2000" dirty="0" err="1">
                <a:latin typeface="Arial" charset="0"/>
                <a:cs typeface="Arial" charset="0"/>
              </a:rPr>
              <a:t>хөгжилд</a:t>
            </a:r>
            <a:r>
              <a:rPr lang="en-US" sz="2000" dirty="0">
                <a:latin typeface="Arial" charset="0"/>
                <a:cs typeface="Arial" charset="0"/>
              </a:rPr>
              <a:t> </a:t>
            </a:r>
            <a:r>
              <a:rPr lang="en-US" sz="2000" dirty="0" err="1">
                <a:latin typeface="Arial" charset="0"/>
                <a:cs typeface="Arial" charset="0"/>
              </a:rPr>
              <a:t>өөрийн</a:t>
            </a:r>
            <a:r>
              <a:rPr lang="en-US" sz="2000" dirty="0">
                <a:latin typeface="Arial" charset="0"/>
                <a:cs typeface="Arial" charset="0"/>
              </a:rPr>
              <a:t> </a:t>
            </a:r>
            <a:r>
              <a:rPr lang="en-US" sz="2000" dirty="0" err="1">
                <a:latin typeface="Arial" charset="0"/>
                <a:cs typeface="Arial" charset="0"/>
              </a:rPr>
              <a:t>хувь</a:t>
            </a:r>
            <a:r>
              <a:rPr lang="en-US" sz="2000" dirty="0">
                <a:latin typeface="Arial" charset="0"/>
                <a:cs typeface="Arial" charset="0"/>
              </a:rPr>
              <a:t> </a:t>
            </a:r>
            <a:r>
              <a:rPr lang="en-US" sz="2000" dirty="0" err="1">
                <a:latin typeface="Arial" charset="0"/>
                <a:cs typeface="Arial" charset="0"/>
              </a:rPr>
              <a:t>нэмрийг</a:t>
            </a:r>
            <a:r>
              <a:rPr lang="en-US" sz="2000" dirty="0">
                <a:latin typeface="Arial" charset="0"/>
                <a:cs typeface="Arial" charset="0"/>
              </a:rPr>
              <a:t> </a:t>
            </a:r>
            <a:r>
              <a:rPr lang="en-US" sz="2000" dirty="0" err="1">
                <a:latin typeface="Arial" charset="0"/>
                <a:cs typeface="Arial" charset="0"/>
              </a:rPr>
              <a:t>оруулах</a:t>
            </a:r>
            <a:r>
              <a:rPr lang="en-US" sz="2000" dirty="0">
                <a:latin typeface="Arial" charset="0"/>
                <a:cs typeface="Arial" charset="0"/>
              </a:rPr>
              <a:t>;</a:t>
            </a:r>
            <a:endParaRPr lang="mn-MN" sz="2000" dirty="0">
              <a:latin typeface="Arial" charset="0"/>
              <a:cs typeface="Arial" charset="0"/>
            </a:endParaRPr>
          </a:p>
          <a:p>
            <a:pPr>
              <a:lnSpc>
                <a:spcPct val="160000"/>
              </a:lnSpc>
              <a:defRPr/>
            </a:pPr>
            <a:r>
              <a:rPr lang="en-US" sz="2000" b="1" dirty="0" err="1">
                <a:latin typeface="Arial" charset="0"/>
                <a:cs typeface="Arial" charset="0"/>
              </a:rPr>
              <a:t>хариуцлага</a:t>
            </a:r>
            <a:r>
              <a:rPr lang="en-US" sz="2000" b="1" dirty="0">
                <a:latin typeface="Arial" charset="0"/>
                <a:cs typeface="Arial" charset="0"/>
              </a:rPr>
              <a:t> </a:t>
            </a:r>
            <a:r>
              <a:rPr lang="en-US" sz="2000" b="1" dirty="0" err="1">
                <a:latin typeface="Arial" charset="0"/>
                <a:cs typeface="Arial" charset="0"/>
              </a:rPr>
              <a:t>хүлээх</a:t>
            </a:r>
            <a:r>
              <a:rPr lang="en-US" sz="2000" b="1" dirty="0">
                <a:latin typeface="Arial" charset="0"/>
                <a:cs typeface="Arial" charset="0"/>
              </a:rPr>
              <a:t> </a:t>
            </a:r>
            <a:r>
              <a:rPr lang="en-US" sz="2000" b="1" dirty="0" err="1">
                <a:latin typeface="Arial" charset="0"/>
                <a:cs typeface="Arial" charset="0"/>
              </a:rPr>
              <a:t>зарчмын</a:t>
            </a:r>
            <a:r>
              <a:rPr lang="en-US" sz="2000" b="1" dirty="0">
                <a:latin typeface="Arial" charset="0"/>
                <a:cs typeface="Arial" charset="0"/>
              </a:rPr>
              <a:t> </a:t>
            </a:r>
            <a:r>
              <a:rPr lang="en-US" sz="2000" b="1" dirty="0" err="1">
                <a:latin typeface="Arial" charset="0"/>
                <a:cs typeface="Arial" charset="0"/>
              </a:rPr>
              <a:t>хүрээнд</a:t>
            </a:r>
            <a:r>
              <a:rPr lang="en-US" sz="2000" b="1" dirty="0">
                <a:latin typeface="Arial" charset="0"/>
                <a:cs typeface="Arial" charset="0"/>
              </a:rPr>
              <a:t>: </a:t>
            </a:r>
            <a:r>
              <a:rPr lang="en-US" sz="2000" dirty="0" err="1">
                <a:latin typeface="Arial" charset="0"/>
                <a:cs typeface="Arial" charset="0"/>
              </a:rPr>
              <a:t>албан</a:t>
            </a:r>
            <a:r>
              <a:rPr lang="en-US" sz="2000" dirty="0">
                <a:latin typeface="Arial" charset="0"/>
                <a:cs typeface="Arial" charset="0"/>
              </a:rPr>
              <a:t> </a:t>
            </a:r>
            <a:r>
              <a:rPr lang="en-US" sz="2000" dirty="0" err="1">
                <a:latin typeface="Arial" charset="0"/>
                <a:cs typeface="Arial" charset="0"/>
              </a:rPr>
              <a:t>үүргээ</a:t>
            </a:r>
            <a:r>
              <a:rPr lang="en-US" sz="2000" dirty="0">
                <a:latin typeface="Arial" charset="0"/>
                <a:cs typeface="Arial" charset="0"/>
              </a:rPr>
              <a:t> </a:t>
            </a:r>
            <a:r>
              <a:rPr lang="en-US" sz="2000" dirty="0" err="1">
                <a:latin typeface="Arial" charset="0"/>
                <a:cs typeface="Arial" charset="0"/>
              </a:rPr>
              <a:t>гүйцэтгэхэд</a:t>
            </a:r>
            <a:r>
              <a:rPr lang="en-US" sz="2000" dirty="0">
                <a:latin typeface="Arial" charset="0"/>
                <a:cs typeface="Arial" charset="0"/>
              </a:rPr>
              <a:t> </a:t>
            </a:r>
            <a:r>
              <a:rPr lang="en-US" sz="2000" dirty="0" err="1">
                <a:latin typeface="Arial" charset="0"/>
                <a:cs typeface="Arial" charset="0"/>
              </a:rPr>
              <a:t>шаардлагатай</a:t>
            </a:r>
            <a:r>
              <a:rPr lang="en-US" sz="2000" dirty="0">
                <a:latin typeface="Arial" charset="0"/>
                <a:cs typeface="Arial" charset="0"/>
              </a:rPr>
              <a:t> </a:t>
            </a:r>
            <a:r>
              <a:rPr lang="en-US" sz="2000" dirty="0" err="1">
                <a:latin typeface="Arial" charset="0"/>
                <a:cs typeface="Arial" charset="0"/>
              </a:rPr>
              <a:t>өөрийн</a:t>
            </a:r>
            <a:r>
              <a:rPr lang="en-US" sz="2000" dirty="0">
                <a:latin typeface="Arial" charset="0"/>
                <a:cs typeface="Arial" charset="0"/>
              </a:rPr>
              <a:t> </a:t>
            </a:r>
            <a:r>
              <a:rPr lang="en-US" sz="2000" dirty="0" err="1">
                <a:latin typeface="Arial" charset="0"/>
                <a:cs typeface="Arial" charset="0"/>
              </a:rPr>
              <a:t>мэдлэг</a:t>
            </a:r>
            <a:r>
              <a:rPr lang="en-US" sz="2000" dirty="0">
                <a:latin typeface="Arial" charset="0"/>
                <a:cs typeface="Arial" charset="0"/>
              </a:rPr>
              <a:t> </a:t>
            </a:r>
            <a:r>
              <a:rPr lang="en-US" sz="2000" dirty="0" err="1">
                <a:latin typeface="Arial" charset="0"/>
                <a:cs typeface="Arial" charset="0"/>
              </a:rPr>
              <a:t>чадварыг</a:t>
            </a:r>
            <a:r>
              <a:rPr lang="en-US" sz="2000" dirty="0">
                <a:latin typeface="Arial" charset="0"/>
                <a:cs typeface="Arial" charset="0"/>
              </a:rPr>
              <a:t> </a:t>
            </a:r>
            <a:r>
              <a:rPr lang="en-US" sz="2000" dirty="0" err="1">
                <a:latin typeface="Arial" charset="0"/>
                <a:cs typeface="Arial" charset="0"/>
              </a:rPr>
              <a:t>байнга</a:t>
            </a:r>
            <a:r>
              <a:rPr lang="en-US" sz="2000" dirty="0">
                <a:latin typeface="Arial" charset="0"/>
                <a:cs typeface="Arial" charset="0"/>
              </a:rPr>
              <a:t> </a:t>
            </a:r>
            <a:r>
              <a:rPr lang="en-US" sz="2000" dirty="0" err="1">
                <a:latin typeface="Arial" charset="0"/>
                <a:cs typeface="Arial" charset="0"/>
              </a:rPr>
              <a:t>дээшлүүлж</a:t>
            </a:r>
            <a:r>
              <a:rPr lang="en-US" sz="2000" dirty="0">
                <a:latin typeface="Arial" charset="0"/>
                <a:cs typeface="Arial" charset="0"/>
              </a:rPr>
              <a:t>, </a:t>
            </a:r>
            <a:r>
              <a:rPr lang="en-US" sz="2000" dirty="0" err="1">
                <a:latin typeface="Arial" charset="0"/>
                <a:cs typeface="Arial" charset="0"/>
              </a:rPr>
              <a:t>хийсэн</a:t>
            </a:r>
            <a:r>
              <a:rPr lang="en-US" sz="2000" dirty="0">
                <a:latin typeface="Arial" charset="0"/>
                <a:cs typeface="Arial" charset="0"/>
              </a:rPr>
              <a:t> </a:t>
            </a:r>
            <a:r>
              <a:rPr lang="en-US" sz="2000" dirty="0" err="1">
                <a:latin typeface="Arial" charset="0"/>
                <a:cs typeface="Arial" charset="0"/>
              </a:rPr>
              <a:t>ажлынхаа</a:t>
            </a:r>
            <a:r>
              <a:rPr lang="en-US" sz="2000" dirty="0">
                <a:latin typeface="Arial" charset="0"/>
                <a:cs typeface="Arial" charset="0"/>
              </a:rPr>
              <a:t> </a:t>
            </a:r>
            <a:r>
              <a:rPr lang="en-US" sz="2000" dirty="0" err="1">
                <a:latin typeface="Arial" charset="0"/>
                <a:cs typeface="Arial" charset="0"/>
              </a:rPr>
              <a:t>гүйцэтгэл</a:t>
            </a:r>
            <a:r>
              <a:rPr lang="en-US" sz="2000" dirty="0">
                <a:latin typeface="Arial" charset="0"/>
                <a:cs typeface="Arial" charset="0"/>
              </a:rPr>
              <a:t>, </a:t>
            </a:r>
            <a:r>
              <a:rPr lang="en-US" sz="2000" dirty="0" err="1">
                <a:latin typeface="Arial" charset="0"/>
                <a:cs typeface="Arial" charset="0"/>
              </a:rPr>
              <a:t>үр</a:t>
            </a:r>
            <a:r>
              <a:rPr lang="en-US" sz="2000" dirty="0">
                <a:latin typeface="Arial" charset="0"/>
                <a:cs typeface="Arial" charset="0"/>
              </a:rPr>
              <a:t> </a:t>
            </a:r>
            <a:r>
              <a:rPr lang="en-US" sz="2000" dirty="0" err="1">
                <a:latin typeface="Arial" charset="0"/>
                <a:cs typeface="Arial" charset="0"/>
              </a:rPr>
              <a:t>дүнгийн</a:t>
            </a:r>
            <a:r>
              <a:rPr lang="en-US" sz="2000" dirty="0">
                <a:latin typeface="Arial" charset="0"/>
                <a:cs typeface="Arial" charset="0"/>
              </a:rPr>
              <a:t> </a:t>
            </a:r>
            <a:r>
              <a:rPr lang="en-US" sz="2000" dirty="0" err="1">
                <a:latin typeface="Arial" charset="0"/>
                <a:cs typeface="Arial" charset="0"/>
              </a:rPr>
              <a:t>төлөө</a:t>
            </a:r>
            <a:r>
              <a:rPr lang="en-US" sz="2000" dirty="0">
                <a:latin typeface="Arial" charset="0"/>
                <a:cs typeface="Arial" charset="0"/>
              </a:rPr>
              <a:t> </a:t>
            </a:r>
            <a:r>
              <a:rPr lang="en-US" sz="2000" dirty="0" err="1">
                <a:latin typeface="Arial" charset="0"/>
                <a:cs typeface="Arial" charset="0"/>
              </a:rPr>
              <a:t>бүрэн</a:t>
            </a:r>
            <a:r>
              <a:rPr lang="en-US" sz="2000" dirty="0">
                <a:latin typeface="Arial" charset="0"/>
                <a:cs typeface="Arial" charset="0"/>
              </a:rPr>
              <a:t> </a:t>
            </a:r>
            <a:r>
              <a:rPr lang="en-US" sz="2000" dirty="0" err="1">
                <a:latin typeface="Arial" charset="0"/>
                <a:cs typeface="Arial" charset="0"/>
              </a:rPr>
              <a:t>хариуцлага</a:t>
            </a:r>
            <a:r>
              <a:rPr lang="en-US" sz="2000" dirty="0">
                <a:latin typeface="Arial" charset="0"/>
                <a:cs typeface="Arial" charset="0"/>
              </a:rPr>
              <a:t> </a:t>
            </a:r>
            <a:r>
              <a:rPr lang="en-US" sz="2000" dirty="0" err="1">
                <a:latin typeface="Arial" charset="0"/>
                <a:cs typeface="Arial" charset="0"/>
              </a:rPr>
              <a:t>хүлээх</a:t>
            </a:r>
            <a:r>
              <a:rPr lang="en-US" sz="2000" dirty="0">
                <a:latin typeface="Arial" charset="0"/>
                <a:cs typeface="Arial" charset="0"/>
              </a:rPr>
              <a:t>;</a:t>
            </a:r>
          </a:p>
          <a:p>
            <a:pPr>
              <a:lnSpc>
                <a:spcPct val="160000"/>
              </a:lnSpc>
              <a:defRPr/>
            </a:pPr>
            <a:r>
              <a:rPr lang="en-US" sz="2000" b="1" dirty="0" err="1">
                <a:latin typeface="Arial" charset="0"/>
                <a:cs typeface="Arial" charset="0"/>
              </a:rPr>
              <a:t>олон</a:t>
            </a:r>
            <a:r>
              <a:rPr lang="en-US" sz="2000" b="1" dirty="0">
                <a:latin typeface="Arial" charset="0"/>
                <a:cs typeface="Arial" charset="0"/>
              </a:rPr>
              <a:t> </a:t>
            </a:r>
            <a:r>
              <a:rPr lang="en-US" sz="2000" b="1" dirty="0" err="1">
                <a:latin typeface="Arial" charset="0"/>
                <a:cs typeface="Arial" charset="0"/>
              </a:rPr>
              <a:t>нийтэд</a:t>
            </a:r>
            <a:r>
              <a:rPr lang="en-US" sz="2000" b="1" dirty="0">
                <a:latin typeface="Arial" charset="0"/>
                <a:cs typeface="Arial" charset="0"/>
              </a:rPr>
              <a:t> </a:t>
            </a:r>
            <a:r>
              <a:rPr lang="en-US" sz="2000" b="1" dirty="0" err="1">
                <a:latin typeface="Arial" charset="0"/>
                <a:cs typeface="Arial" charset="0"/>
              </a:rPr>
              <a:t>үйлчлэх</a:t>
            </a:r>
            <a:r>
              <a:rPr lang="en-US" sz="2000" b="1" dirty="0">
                <a:latin typeface="Arial" charset="0"/>
                <a:cs typeface="Arial" charset="0"/>
              </a:rPr>
              <a:t> </a:t>
            </a:r>
            <a:r>
              <a:rPr lang="en-US" sz="2000" b="1" dirty="0" err="1">
                <a:latin typeface="Arial" charset="0"/>
                <a:cs typeface="Arial" charset="0"/>
              </a:rPr>
              <a:t>зарчмын</a:t>
            </a:r>
            <a:r>
              <a:rPr lang="en-US" sz="2000" b="1" dirty="0">
                <a:latin typeface="Arial" charset="0"/>
                <a:cs typeface="Arial" charset="0"/>
              </a:rPr>
              <a:t> </a:t>
            </a:r>
            <a:r>
              <a:rPr lang="en-US" sz="2000" b="1" dirty="0" err="1">
                <a:latin typeface="Arial" charset="0"/>
                <a:cs typeface="Arial" charset="0"/>
              </a:rPr>
              <a:t>хүрээнд</a:t>
            </a:r>
            <a:r>
              <a:rPr lang="en-US" sz="2000" b="1" dirty="0">
                <a:latin typeface="Arial" charset="0"/>
                <a:cs typeface="Arial" charset="0"/>
              </a:rPr>
              <a:t>: </a:t>
            </a:r>
            <a:r>
              <a:rPr lang="en-US" sz="2000" dirty="0" err="1">
                <a:latin typeface="Arial" charset="0"/>
                <a:cs typeface="Arial" charset="0"/>
              </a:rPr>
              <a:t>төрийн</a:t>
            </a:r>
            <a:r>
              <a:rPr lang="en-US" sz="2000" dirty="0">
                <a:latin typeface="Arial" charset="0"/>
                <a:cs typeface="Arial" charset="0"/>
              </a:rPr>
              <a:t> </a:t>
            </a:r>
            <a:r>
              <a:rPr lang="en-US" sz="2000" dirty="0" err="1">
                <a:latin typeface="Arial" charset="0"/>
                <a:cs typeface="Arial" charset="0"/>
              </a:rPr>
              <a:t>үйлчилгээг</a:t>
            </a:r>
            <a:r>
              <a:rPr lang="en-US" sz="2000" dirty="0">
                <a:latin typeface="Arial" charset="0"/>
                <a:cs typeface="Arial" charset="0"/>
              </a:rPr>
              <a:t> </a:t>
            </a:r>
            <a:r>
              <a:rPr lang="en-US" sz="2000" dirty="0" err="1">
                <a:latin typeface="Arial" charset="0"/>
                <a:cs typeface="Arial" charset="0"/>
              </a:rPr>
              <a:t>олон</a:t>
            </a:r>
            <a:r>
              <a:rPr lang="en-US" sz="2000" dirty="0">
                <a:latin typeface="Arial" charset="0"/>
                <a:cs typeface="Arial" charset="0"/>
              </a:rPr>
              <a:t> </a:t>
            </a:r>
            <a:r>
              <a:rPr lang="en-US" sz="2000" dirty="0" err="1">
                <a:latin typeface="Arial" charset="0"/>
                <a:cs typeface="Arial" charset="0"/>
              </a:rPr>
              <a:t>нийтэд</a:t>
            </a:r>
            <a:r>
              <a:rPr lang="en-US" sz="2000" dirty="0">
                <a:latin typeface="Arial" charset="0"/>
                <a:cs typeface="Arial" charset="0"/>
              </a:rPr>
              <a:t> </a:t>
            </a:r>
            <a:r>
              <a:rPr lang="en-US" sz="2000" dirty="0" err="1">
                <a:latin typeface="Arial" charset="0"/>
                <a:cs typeface="Arial" charset="0"/>
              </a:rPr>
              <a:t>чанартай</a:t>
            </a:r>
            <a:r>
              <a:rPr lang="en-US" sz="2000" dirty="0">
                <a:latin typeface="Arial" charset="0"/>
                <a:cs typeface="Arial" charset="0"/>
              </a:rPr>
              <a:t>, </a:t>
            </a:r>
            <a:r>
              <a:rPr lang="en-US" sz="2000" dirty="0" err="1">
                <a:latin typeface="Arial" charset="0"/>
                <a:cs typeface="Arial" charset="0"/>
              </a:rPr>
              <a:t>хүртээмжтэй</a:t>
            </a:r>
            <a:r>
              <a:rPr lang="en-US" sz="2000" dirty="0">
                <a:latin typeface="Arial" charset="0"/>
                <a:cs typeface="Arial" charset="0"/>
              </a:rPr>
              <a:t>, </a:t>
            </a:r>
            <a:r>
              <a:rPr lang="en-US" sz="2000" dirty="0" err="1">
                <a:latin typeface="Arial" charset="0"/>
                <a:cs typeface="Arial" charset="0"/>
              </a:rPr>
              <a:t>шуурхай</a:t>
            </a:r>
            <a:r>
              <a:rPr lang="en-US" sz="2000" dirty="0">
                <a:latin typeface="Arial" charset="0"/>
                <a:cs typeface="Arial" charset="0"/>
              </a:rPr>
              <a:t>, </a:t>
            </a:r>
            <a:r>
              <a:rPr lang="en-US" sz="2000" dirty="0" err="1">
                <a:latin typeface="Arial" charset="0"/>
                <a:cs typeface="Arial" charset="0"/>
              </a:rPr>
              <a:t>соёлтой</a:t>
            </a:r>
            <a:r>
              <a:rPr lang="en-US" sz="2000" dirty="0">
                <a:latin typeface="Arial" charset="0"/>
                <a:cs typeface="Arial" charset="0"/>
              </a:rPr>
              <a:t> </a:t>
            </a:r>
            <a:r>
              <a:rPr lang="en-US" sz="2000" dirty="0" err="1">
                <a:latin typeface="Arial" charset="0"/>
                <a:cs typeface="Arial" charset="0"/>
              </a:rPr>
              <a:t>хүргэж</a:t>
            </a:r>
            <a:r>
              <a:rPr lang="en-US" sz="2000" dirty="0">
                <a:latin typeface="Arial" charset="0"/>
                <a:cs typeface="Arial" charset="0"/>
              </a:rPr>
              <a:t>, </a:t>
            </a:r>
            <a:r>
              <a:rPr lang="en-US" sz="2000" dirty="0" err="1">
                <a:latin typeface="Arial" charset="0"/>
                <a:cs typeface="Arial" charset="0"/>
              </a:rPr>
              <a:t>тэдний</a:t>
            </a:r>
            <a:r>
              <a:rPr lang="en-US" sz="2000" dirty="0">
                <a:latin typeface="Arial" charset="0"/>
                <a:cs typeface="Arial" charset="0"/>
              </a:rPr>
              <a:t> </a:t>
            </a:r>
            <a:r>
              <a:rPr lang="en-US" sz="2000" dirty="0" err="1">
                <a:latin typeface="Arial" charset="0"/>
                <a:cs typeface="Arial" charset="0"/>
              </a:rPr>
              <a:t>итгэлийг</a:t>
            </a:r>
            <a:r>
              <a:rPr lang="en-US" sz="2000" dirty="0">
                <a:latin typeface="Arial" charset="0"/>
                <a:cs typeface="Arial" charset="0"/>
              </a:rPr>
              <a:t> </a:t>
            </a:r>
            <a:r>
              <a:rPr lang="en-US" sz="2000" dirty="0" err="1">
                <a:latin typeface="Arial" charset="0"/>
                <a:cs typeface="Arial" charset="0"/>
              </a:rPr>
              <a:t>хүлээж</a:t>
            </a:r>
            <a:r>
              <a:rPr lang="en-US" sz="2000" dirty="0">
                <a:latin typeface="Arial" charset="0"/>
                <a:cs typeface="Arial" charset="0"/>
              </a:rPr>
              <a:t> </a:t>
            </a:r>
            <a:r>
              <a:rPr lang="en-US" sz="2000" dirty="0" err="1">
                <a:latin typeface="Arial" charset="0"/>
                <a:cs typeface="Arial" charset="0"/>
              </a:rPr>
              <a:t>ажиллах</a:t>
            </a:r>
            <a:r>
              <a:rPr lang="en-US" sz="2000" dirty="0">
                <a:latin typeface="Arial" charset="0"/>
                <a:cs typeface="Arial" charset="0"/>
              </a:rPr>
              <a:t>.</a:t>
            </a:r>
          </a:p>
          <a:p>
            <a:pPr>
              <a:lnSpc>
                <a:spcPct val="160000"/>
              </a:lnSpc>
              <a:defRPr/>
            </a:pPr>
            <a:endParaRPr lang="en-US" sz="2000" dirty="0">
              <a:latin typeface="Arial" charset="0"/>
              <a:cs typeface="Arial" charset="0"/>
            </a:endParaRPr>
          </a:p>
          <a:p>
            <a:pPr>
              <a:lnSpc>
                <a:spcPct val="160000"/>
              </a:lnSpc>
              <a:defRPr/>
            </a:pPr>
            <a:endParaRPr lang="en-US" sz="2000" dirty="0">
              <a:latin typeface="Arial" charset="0"/>
              <a:cs typeface="Arial" charset="0"/>
            </a:endParaRPr>
          </a:p>
        </p:txBody>
      </p:sp>
      <p:sp>
        <p:nvSpPr>
          <p:cNvPr id="22531" name="Slide Number Placeholder 3">
            <a:extLst>
              <a:ext uri="{FF2B5EF4-FFF2-40B4-BE49-F238E27FC236}">
                <a16:creationId xmlns:a16="http://schemas.microsoft.com/office/drawing/2014/main" id="{1C8B5771-40CE-40DC-B4A1-A47E1AD4DA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B3180EFD-28B3-4A64-94C2-D12D1E9D717A}" type="slidenum">
              <a:rPr lang="en-US" altLang="en-US" sz="1000">
                <a:solidFill>
                  <a:schemeClr val="tx1"/>
                </a:solidFill>
                <a:latin typeface="Arial" panose="020B0604020202020204" pitchFamily="34" charset="0"/>
              </a:rPr>
              <a:pPr>
                <a:lnSpc>
                  <a:spcPct val="100000"/>
                </a:lnSpc>
                <a:spcBef>
                  <a:spcPct val="0"/>
                </a:spcBef>
                <a:buClrTx/>
                <a:buFontTx/>
                <a:buNone/>
              </a:pPr>
              <a:t>13</a:t>
            </a:fld>
            <a:endParaRPr lang="en-US" altLang="en-US" sz="1000">
              <a:solidFill>
                <a:schemeClr val="tx1"/>
              </a:solidFill>
              <a:latin typeface="Arial" panose="020B0604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F19A493E-2D36-4123-9DCF-1EFB2DFC2399}"/>
              </a:ext>
            </a:extLst>
          </p:cNvPr>
          <p:cNvSpPr>
            <a:spLocks noGrp="1" noChangeArrowheads="1"/>
          </p:cNvSpPr>
          <p:nvPr>
            <p:ph idx="1"/>
          </p:nvPr>
        </p:nvSpPr>
        <p:spPr>
          <a:xfrm>
            <a:off x="508000" y="1360488"/>
            <a:ext cx="6446838" cy="2079625"/>
          </a:xfrm>
        </p:spPr>
        <p:txBody>
          <a:bodyPr/>
          <a:lstStyle/>
          <a:p>
            <a:pPr marL="0" indent="0" algn="ctr" eaLnBrk="1" hangingPunct="1">
              <a:buFont typeface="Wingdings 3" panose="05040102010807070707" pitchFamily="18" charset="2"/>
              <a:buNone/>
            </a:pPr>
            <a:r>
              <a:rPr lang="mn-MN" altLang="en-US" sz="4400" i="1">
                <a:solidFill>
                  <a:schemeClr val="tx1"/>
                </a:solidFill>
                <a:latin typeface="Arial" panose="020B0604020202020204" pitchFamily="34" charset="0"/>
                <a:ea typeface="Calibri" panose="020F0502020204030204" pitchFamily="34" charset="0"/>
                <a:cs typeface="Arial" panose="020B0604020202020204" pitchFamily="34" charset="0"/>
              </a:rPr>
              <a:t>Анхаарал хандуулсанд</a:t>
            </a:r>
          </a:p>
          <a:p>
            <a:pPr marL="0" indent="0" algn="ctr" eaLnBrk="1" hangingPunct="1">
              <a:buFont typeface="Wingdings 3" panose="05040102010807070707" pitchFamily="18" charset="2"/>
              <a:buNone/>
            </a:pPr>
            <a:r>
              <a:rPr lang="mn-MN" altLang="en-US" sz="4400" i="1">
                <a:solidFill>
                  <a:schemeClr val="tx1"/>
                </a:solidFill>
                <a:latin typeface="Arial" panose="020B0604020202020204" pitchFamily="34" charset="0"/>
                <a:ea typeface="Calibri" panose="020F0502020204030204" pitchFamily="34" charset="0"/>
                <a:cs typeface="Arial" panose="020B0604020202020204" pitchFamily="34" charset="0"/>
              </a:rPr>
              <a:t>баярлалаа</a:t>
            </a:r>
            <a:endParaRPr lang="en-US" altLang="en-US" sz="4400" i="1">
              <a:solidFill>
                <a:schemeClr val="tx1"/>
              </a:solidFill>
              <a:latin typeface="Arial" panose="020B0604020202020204" pitchFamily="34" charset="0"/>
              <a:ea typeface="Calibri" panose="020F0502020204030204" pitchFamily="34" charset="0"/>
              <a:cs typeface="Arial" panose="020B0604020202020204" pitchFamily="34" charset="0"/>
            </a:endParaRPr>
          </a:p>
        </p:txBody>
      </p:sp>
      <p:pic>
        <p:nvPicPr>
          <p:cNvPr id="24579" name="Picture 2" descr="C:\Users\User\Desktop\lekts\zurag\images 1.jpg">
            <a:extLst>
              <a:ext uri="{FF2B5EF4-FFF2-40B4-BE49-F238E27FC236}">
                <a16:creationId xmlns:a16="http://schemas.microsoft.com/office/drawing/2014/main" id="{9DAFC46F-04FE-4343-B2DA-DC5BFCE6A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900" y="3570288"/>
            <a:ext cx="2743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2FBD1E2-FFDE-4685-A5A5-62D961EACC95}"/>
              </a:ext>
            </a:extLst>
          </p:cNvPr>
          <p:cNvSpPr>
            <a:spLocks noGrp="1" noChangeArrowheads="1"/>
          </p:cNvSpPr>
          <p:nvPr>
            <p:ph type="title"/>
          </p:nvPr>
        </p:nvSpPr>
        <p:spPr/>
        <p:txBody>
          <a:bodyPr/>
          <a:lstStyle/>
          <a:p>
            <a:pPr algn="ctr"/>
            <a:r>
              <a:rPr lang="mn-MN" altLang="en-US">
                <a:latin typeface="Arial Mon" pitchFamily="34" charset="0"/>
              </a:rPr>
              <a:t>	Агуулга </a:t>
            </a:r>
            <a:endParaRPr lang="en-US" altLang="en-US">
              <a:latin typeface="Arial Mon" pitchFamily="34" charset="0"/>
            </a:endParaRPr>
          </a:p>
        </p:txBody>
      </p:sp>
      <p:sp>
        <p:nvSpPr>
          <p:cNvPr id="6147" name="Rectangle 3">
            <a:extLst>
              <a:ext uri="{FF2B5EF4-FFF2-40B4-BE49-F238E27FC236}">
                <a16:creationId xmlns:a16="http://schemas.microsoft.com/office/drawing/2014/main" id="{F0A46A60-862A-410E-BA1E-5EC8CF5AD893}"/>
              </a:ext>
            </a:extLst>
          </p:cNvPr>
          <p:cNvSpPr>
            <a:spLocks noGrp="1" noChangeArrowheads="1"/>
          </p:cNvSpPr>
          <p:nvPr>
            <p:ph type="body" idx="1"/>
          </p:nvPr>
        </p:nvSpPr>
        <p:spPr/>
        <p:txBody>
          <a:bodyPr/>
          <a:lstStyle/>
          <a:p>
            <a:r>
              <a:rPr lang="mn-MN" altLang="en-US" sz="3600">
                <a:latin typeface="Arial" panose="020B0604020202020204" pitchFamily="34" charset="0"/>
                <a:cs typeface="Arial" panose="020B0604020202020204" pitchFamily="34" charset="0"/>
              </a:rPr>
              <a:t>Ёс зүй, ёс суртахууны тухай ойлголт</a:t>
            </a:r>
            <a:endParaRPr lang="en-US" altLang="en-US" sz="3600">
              <a:latin typeface="Arial" panose="020B0604020202020204" pitchFamily="34" charset="0"/>
              <a:cs typeface="Arial" panose="020B0604020202020204" pitchFamily="34" charset="0"/>
            </a:endParaRPr>
          </a:p>
          <a:p>
            <a:r>
              <a:rPr lang="mn-MN" altLang="en-US" sz="3600">
                <a:latin typeface="Arial" panose="020B0604020202020204" pitchFamily="34" charset="0"/>
                <a:cs typeface="Arial" panose="020B0604020202020204" pitchFamily="34" charset="0"/>
              </a:rPr>
              <a:t>Төрийн албаны зарчим, үнэт зүйлс </a:t>
            </a:r>
            <a:endParaRPr lang="en-US" altLang="en-US" sz="3600">
              <a:latin typeface="Arial" panose="020B0604020202020204" pitchFamily="34" charset="0"/>
              <a:cs typeface="Arial" panose="020B0604020202020204" pitchFamily="34" charset="0"/>
            </a:endParaRPr>
          </a:p>
          <a:p>
            <a:r>
              <a:rPr lang="mn-MN" altLang="en-US" sz="3600">
                <a:latin typeface="Arial" panose="020B0604020202020204" pitchFamily="34" charset="0"/>
                <a:cs typeface="Arial" panose="020B0604020202020204" pitchFamily="34" charset="0"/>
              </a:rPr>
              <a:t>Төрийн албан хаагчийн ёс зүйн</a:t>
            </a:r>
            <a:r>
              <a:rPr lang="en-US" altLang="en-US" sz="3600">
                <a:latin typeface="Arial" panose="020B0604020202020204" pitchFamily="34" charset="0"/>
                <a:cs typeface="Arial" panose="020B0604020202020204" pitchFamily="34" charset="0"/>
              </a:rPr>
              <a:t> </a:t>
            </a:r>
            <a:r>
              <a:rPr lang="mn-MN" altLang="en-US" sz="3600">
                <a:latin typeface="Arial" panose="020B0604020202020204" pitchFamily="34" charset="0"/>
                <a:cs typeface="Arial" panose="020B0604020202020204" pitchFamily="34" charset="0"/>
              </a:rPr>
              <a:t>хэм, хэмжээ</a:t>
            </a:r>
          </a:p>
          <a:p>
            <a:endParaRPr lang="mn-MN" altLang="en-US">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8A32761-E64A-42AA-8353-82B8EE989803}"/>
              </a:ext>
            </a:extLst>
          </p:cNvPr>
          <p:cNvSpPr>
            <a:spLocks noGrp="1" noChangeArrowheads="1"/>
          </p:cNvSpPr>
          <p:nvPr>
            <p:ph type="title"/>
          </p:nvPr>
        </p:nvSpPr>
        <p:spPr/>
        <p:txBody>
          <a:bodyPr/>
          <a:lstStyle/>
          <a:p>
            <a:r>
              <a:rPr lang="en-US" altLang="en-US" sz="2800" b="1">
                <a:latin typeface="Arial" panose="020B0604020202020204" pitchFamily="34" charset="0"/>
                <a:cs typeface="Arial" panose="020B0604020202020204" pitchFamily="34" charset="0"/>
              </a:rPr>
              <a:t>Mahatma Gandhi</a:t>
            </a:r>
            <a:r>
              <a:rPr lang="en-US" altLang="en-US" sz="2800">
                <a:latin typeface="Arial" panose="020B0604020202020204" pitchFamily="34" charset="0"/>
                <a:cs typeface="Arial" panose="020B0604020202020204" pitchFamily="34" charset="0"/>
              </a:rPr>
              <a:t> Seven things will destroy us </a:t>
            </a:r>
            <a:br>
              <a:rPr lang="en-US" altLang="en-US" sz="2800">
                <a:latin typeface="Arial" panose="020B0604020202020204" pitchFamily="34" charset="0"/>
                <a:cs typeface="Arial" panose="020B0604020202020204" pitchFamily="34" charset="0"/>
              </a:rPr>
            </a:br>
            <a:r>
              <a:rPr lang="mn-MN" altLang="en-US" sz="2800" b="1">
                <a:latin typeface="Arial" panose="020B0604020202020204" pitchFamily="34" charset="0"/>
                <a:cs typeface="Arial" panose="020B0604020202020204" pitchFamily="34" charset="0"/>
              </a:rPr>
              <a:t>Хүн төрлөхтнийг эвддэг 7 зүйл</a:t>
            </a:r>
            <a:endParaRPr lang="en-US" altLang="en-US" sz="2800">
              <a:latin typeface="Arial" panose="020B0604020202020204" pitchFamily="34" charset="0"/>
              <a:cs typeface="Arial" panose="020B0604020202020204" pitchFamily="34" charset="0"/>
            </a:endParaRPr>
          </a:p>
        </p:txBody>
      </p:sp>
      <p:sp>
        <p:nvSpPr>
          <p:cNvPr id="7171" name="Text Placeholder 2">
            <a:extLst>
              <a:ext uri="{FF2B5EF4-FFF2-40B4-BE49-F238E27FC236}">
                <a16:creationId xmlns:a16="http://schemas.microsoft.com/office/drawing/2014/main" id="{2F1CD8F9-C9C2-4EDE-8D26-773BB46C5D97}"/>
              </a:ext>
            </a:extLst>
          </p:cNvPr>
          <p:cNvSpPr>
            <a:spLocks noGrp="1" noChangeArrowheads="1"/>
          </p:cNvSpPr>
          <p:nvPr>
            <p:ph type="body" sz="half" idx="1"/>
          </p:nvPr>
        </p:nvSpPr>
        <p:spPr>
          <a:xfrm>
            <a:off x="457200" y="1905000"/>
            <a:ext cx="8229600" cy="4495800"/>
          </a:xfrm>
        </p:spPr>
        <p:txBody>
          <a:bodyPr/>
          <a:lstStyle/>
          <a:p>
            <a:r>
              <a:rPr lang="en-US" altLang="en-US" sz="2000" b="1">
                <a:latin typeface="Arial" panose="020B0604020202020204" pitchFamily="34" charset="0"/>
                <a:cs typeface="Arial" panose="020B0604020202020204" pitchFamily="34" charset="0"/>
              </a:rPr>
              <a:t>Wealth Without Work</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Хөдөлмөрлөж хөлсөө дуслуулаагүй баялаг</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Pleasure Without Conscience</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Ухамсаргүй зугаа цэнгэл </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Knowledge without Character</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Зан суртахуунгүй мэдлэг </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Commerce (Business) Without Morality (Ethics)</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Ёс суртахуунгүй бизнес </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Science Without Humanity</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Хүмүүнлэг бус шинжлэх ухаан</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Religion Without Sacrifice</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Итгэл үнэмшилгүй шашин </a:t>
            </a:r>
            <a:endParaRPr lang="en-US" altLang="en-US" sz="2000">
              <a:latin typeface="Arial" panose="020B0604020202020204" pitchFamily="34" charset="0"/>
              <a:cs typeface="Arial" panose="020B0604020202020204" pitchFamily="34" charset="0"/>
            </a:endParaRPr>
          </a:p>
          <a:p>
            <a:r>
              <a:rPr lang="en-US" altLang="en-US" sz="2000" b="1">
                <a:latin typeface="Arial" panose="020B0604020202020204" pitchFamily="34" charset="0"/>
                <a:cs typeface="Arial" panose="020B0604020202020204" pitchFamily="34" charset="0"/>
              </a:rPr>
              <a:t>Politics Without Principle</a:t>
            </a:r>
            <a:r>
              <a:rPr lang="mn-MN" altLang="en-US" sz="2000" b="1">
                <a:latin typeface="Arial" panose="020B0604020202020204" pitchFamily="34" charset="0"/>
                <a:cs typeface="Arial" panose="020B0604020202020204" pitchFamily="34" charset="0"/>
              </a:rPr>
              <a:t> </a:t>
            </a:r>
            <a:r>
              <a:rPr lang="mn-MN" altLang="en-US" sz="2000">
                <a:latin typeface="Arial" panose="020B0604020202020204" pitchFamily="34" charset="0"/>
                <a:cs typeface="Arial" panose="020B0604020202020204" pitchFamily="34" charset="0"/>
              </a:rPr>
              <a:t>Зарчимгүй улс төр </a:t>
            </a:r>
            <a:endParaRPr lang="en-US" altLang="en-US" sz="2000">
              <a:latin typeface="Arial" panose="020B0604020202020204" pitchFamily="34" charset="0"/>
              <a:cs typeface="Arial" panose="020B0604020202020204" pitchFamily="34" charset="0"/>
            </a:endParaRPr>
          </a:p>
          <a:p>
            <a:endParaRPr lang="en-US" altLang="en-US" sz="2000">
              <a:latin typeface="Arial" panose="020B0604020202020204" pitchFamily="34" charset="0"/>
              <a:cs typeface="Arial" panose="020B0604020202020204" pitchFamily="34" charset="0"/>
            </a:endParaRPr>
          </a:p>
        </p:txBody>
      </p:sp>
      <p:sp>
        <p:nvSpPr>
          <p:cNvPr id="7172" name="Slide Number Placeholder 4">
            <a:extLst>
              <a:ext uri="{FF2B5EF4-FFF2-40B4-BE49-F238E27FC236}">
                <a16:creationId xmlns:a16="http://schemas.microsoft.com/office/drawing/2014/main" id="{184F1556-9492-4B03-BBB9-586FAE7297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9CD944E9-A987-4EDE-A371-0EA47529FD51}" type="slidenum">
              <a:rPr lang="en-US" altLang="en-US" sz="1000">
                <a:solidFill>
                  <a:schemeClr val="tx1"/>
                </a:solidFill>
                <a:latin typeface="Arial" panose="020B0604020202020204" pitchFamily="34" charset="0"/>
              </a:rPr>
              <a:pPr>
                <a:lnSpc>
                  <a:spcPct val="100000"/>
                </a:lnSpc>
                <a:spcBef>
                  <a:spcPct val="0"/>
                </a:spcBef>
                <a:buClrTx/>
                <a:buFontTx/>
                <a:buNone/>
              </a:pPr>
              <a:t>3</a:t>
            </a:fld>
            <a:endParaRPr lang="en-US" altLang="en-US" sz="1000">
              <a:solidFill>
                <a:schemeClr val="tx1"/>
              </a:solidFill>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6F2B6E2-623F-44F1-9B1E-636D98098477}"/>
              </a:ext>
            </a:extLst>
          </p:cNvPr>
          <p:cNvSpPr>
            <a:spLocks noGrp="1" noChangeArrowheads="1"/>
          </p:cNvSpPr>
          <p:nvPr>
            <p:ph type="title"/>
          </p:nvPr>
        </p:nvSpPr>
        <p:spPr>
          <a:xfrm>
            <a:off x="609600" y="457200"/>
            <a:ext cx="8077200" cy="1143000"/>
          </a:xfrm>
        </p:spPr>
        <p:txBody>
          <a:bodyPr/>
          <a:lstStyle/>
          <a:p>
            <a:r>
              <a:rPr lang="mn-MN" altLang="en-US" sz="2800">
                <a:latin typeface="Arial" panose="020B0604020202020204" pitchFamily="34" charset="0"/>
                <a:cs typeface="Arial" panose="020B0604020202020204" pitchFamily="34" charset="0"/>
              </a:rPr>
              <a:t>2017 онд НҮБ “Тогтвортой хөгжлийн шийдэл”</a:t>
            </a:r>
            <a:br>
              <a:rPr lang="mn-MN" altLang="en-US" sz="2800">
                <a:latin typeface="Arial" panose="020B0604020202020204" pitchFamily="34" charset="0"/>
                <a:cs typeface="Arial" panose="020B0604020202020204" pitchFamily="34" charset="0"/>
              </a:rPr>
            </a:br>
            <a:r>
              <a:rPr lang="mn-MN" altLang="en-US" sz="2800">
                <a:latin typeface="Arial" panose="020B0604020202020204" pitchFamily="34" charset="0"/>
                <a:cs typeface="Arial" panose="020B0604020202020204" pitchFamily="34" charset="0"/>
              </a:rPr>
              <a:t>Аз жаргалын индекс</a:t>
            </a:r>
            <a:br>
              <a:rPr lang="mn-MN" altLang="en-US" sz="2800">
                <a:latin typeface="Arial" panose="020B0604020202020204" pitchFamily="34" charset="0"/>
                <a:cs typeface="Arial" panose="020B0604020202020204" pitchFamily="34" charset="0"/>
              </a:rPr>
            </a:br>
            <a:endParaRPr lang="en-US" altLang="en-US" sz="2800">
              <a:latin typeface="Arial" panose="020B0604020202020204" pitchFamily="34" charset="0"/>
              <a:cs typeface="Arial" panose="020B0604020202020204" pitchFamily="34" charset="0"/>
            </a:endParaRPr>
          </a:p>
        </p:txBody>
      </p:sp>
      <p:sp>
        <p:nvSpPr>
          <p:cNvPr id="8195" name="Content Placeholder 2">
            <a:extLst>
              <a:ext uri="{FF2B5EF4-FFF2-40B4-BE49-F238E27FC236}">
                <a16:creationId xmlns:a16="http://schemas.microsoft.com/office/drawing/2014/main" id="{6476BAB6-75F2-42B8-8A31-D84A88917587}"/>
              </a:ext>
            </a:extLst>
          </p:cNvPr>
          <p:cNvSpPr>
            <a:spLocks noGrp="1" noChangeArrowheads="1"/>
          </p:cNvSpPr>
          <p:nvPr>
            <p:ph idx="1"/>
          </p:nvPr>
        </p:nvSpPr>
        <p:spPr>
          <a:xfrm>
            <a:off x="457200" y="1447800"/>
            <a:ext cx="8077200" cy="4953000"/>
          </a:xfrm>
        </p:spPr>
        <p:txBody>
          <a:bodyPr/>
          <a:lstStyle/>
          <a:p>
            <a:r>
              <a:rPr lang="mn-MN" altLang="en-US" sz="2800" b="1">
                <a:latin typeface="Arial" panose="020B0604020202020204" pitchFamily="34" charset="0"/>
                <a:cs typeface="Arial" panose="020B0604020202020204" pitchFamily="34" charset="0"/>
              </a:rPr>
              <a:t>Н</a:t>
            </a:r>
            <a:r>
              <a:rPr lang="en-US" altLang="en-US" sz="2800" b="1">
                <a:latin typeface="Arial" panose="020B0604020202020204" pitchFamily="34" charset="0"/>
                <a:cs typeface="Arial" panose="020B0604020202020204" pitchFamily="34" charset="0"/>
              </a:rPr>
              <a:t>эг хүнд ноогдох дотоодын нийт бүтээгдэхүүн, </a:t>
            </a:r>
            <a:endParaRPr lang="mn-MN" altLang="en-US" sz="2800" b="1">
              <a:latin typeface="Arial" panose="020B0604020202020204" pitchFamily="34" charset="0"/>
              <a:cs typeface="Arial" panose="020B0604020202020204" pitchFamily="34" charset="0"/>
            </a:endParaRPr>
          </a:p>
          <a:p>
            <a:r>
              <a:rPr lang="mn-MN" altLang="en-US" sz="2800" b="1">
                <a:latin typeface="Arial" panose="020B0604020202020204" pitchFamily="34" charset="0"/>
                <a:cs typeface="Arial" panose="020B0604020202020204" pitchFamily="34" charset="0"/>
              </a:rPr>
              <a:t>Н</a:t>
            </a:r>
            <a:r>
              <a:rPr lang="en-US" altLang="en-US" sz="2800" b="1">
                <a:latin typeface="Arial" panose="020B0604020202020204" pitchFamily="34" charset="0"/>
                <a:cs typeface="Arial" panose="020B0604020202020204" pitchFamily="34" charset="0"/>
              </a:rPr>
              <a:t>ийгмийн халамж</a:t>
            </a:r>
            <a:r>
              <a:rPr lang="mn-MN" altLang="en-US" sz="2800" b="1">
                <a:latin typeface="Arial" panose="020B0604020202020204" pitchFamily="34" charset="0"/>
                <a:cs typeface="Arial" panose="020B0604020202020204" pitchFamily="34" charset="0"/>
              </a:rPr>
              <a:t>ын бодлого</a:t>
            </a:r>
            <a:r>
              <a:rPr lang="en-US" altLang="en-US" sz="2800" b="1">
                <a:latin typeface="Arial" panose="020B0604020202020204" pitchFamily="34" charset="0"/>
                <a:cs typeface="Arial" panose="020B0604020202020204" pitchFamily="34" charset="0"/>
              </a:rPr>
              <a:t>, </a:t>
            </a:r>
            <a:endParaRPr lang="mn-MN" altLang="en-US" sz="2800" b="1">
              <a:latin typeface="Arial" panose="020B0604020202020204" pitchFamily="34" charset="0"/>
              <a:cs typeface="Arial" panose="020B0604020202020204" pitchFamily="34" charset="0"/>
            </a:endParaRPr>
          </a:p>
          <a:p>
            <a:r>
              <a:rPr lang="mn-MN" altLang="en-US" sz="2800" b="1">
                <a:latin typeface="Arial" panose="020B0604020202020204" pitchFamily="34" charset="0"/>
                <a:cs typeface="Arial" panose="020B0604020202020204" pitchFamily="34" charset="0"/>
              </a:rPr>
              <a:t>Э</a:t>
            </a:r>
            <a:r>
              <a:rPr lang="en-US" altLang="en-US" sz="2800" b="1">
                <a:latin typeface="Arial" panose="020B0604020202020204" pitchFamily="34" charset="0"/>
                <a:cs typeface="Arial" panose="020B0604020202020204" pitchFamily="34" charset="0"/>
              </a:rPr>
              <a:t>рүүл амьдрах дундаж наслалт, </a:t>
            </a:r>
            <a:endParaRPr lang="mn-MN" altLang="en-US" sz="2800" b="1">
              <a:latin typeface="Arial" panose="020B0604020202020204" pitchFamily="34" charset="0"/>
              <a:cs typeface="Arial" panose="020B0604020202020204" pitchFamily="34" charset="0"/>
            </a:endParaRPr>
          </a:p>
          <a:p>
            <a:r>
              <a:rPr lang="mn-MN" altLang="en-US" sz="2800" b="1">
                <a:latin typeface="Arial" panose="020B0604020202020204" pitchFamily="34" charset="0"/>
                <a:cs typeface="Arial" panose="020B0604020202020204" pitchFamily="34" charset="0"/>
              </a:rPr>
              <a:t>Ө</a:t>
            </a:r>
            <a:r>
              <a:rPr lang="en-US" altLang="en-US" sz="2800" b="1">
                <a:latin typeface="Arial" panose="020B0604020202020204" pitchFamily="34" charset="0"/>
                <a:cs typeface="Arial" panose="020B0604020202020204" pitchFamily="34" charset="0"/>
              </a:rPr>
              <a:t>өртөө хэрэгтэй сонголт хийх эрх чөлөө,</a:t>
            </a:r>
          </a:p>
          <a:p>
            <a:r>
              <a:rPr lang="mn-MN" altLang="en-US" sz="2800" b="1">
                <a:latin typeface="Arial" panose="020B0604020202020204" pitchFamily="34" charset="0"/>
                <a:cs typeface="Arial" panose="020B0604020202020204" pitchFamily="34" charset="0"/>
              </a:rPr>
              <a:t>Өгөөмөр байдал</a:t>
            </a:r>
            <a:r>
              <a:rPr lang="en-US" altLang="en-US" sz="2800" b="1">
                <a:latin typeface="Arial" panose="020B0604020202020204" pitchFamily="34" charset="0"/>
                <a:cs typeface="Arial" panose="020B0604020202020204" pitchFamily="34" charset="0"/>
              </a:rPr>
              <a:t> </a:t>
            </a:r>
            <a:endParaRPr lang="mn-MN" altLang="en-US" sz="2800" b="1">
              <a:latin typeface="Arial" panose="020B0604020202020204" pitchFamily="34" charset="0"/>
              <a:cs typeface="Arial" panose="020B0604020202020204" pitchFamily="34" charset="0"/>
            </a:endParaRPr>
          </a:p>
          <a:p>
            <a:r>
              <a:rPr lang="mn-MN" altLang="en-US" sz="2800" b="1">
                <a:latin typeface="Arial" panose="020B0604020202020204" pitchFamily="34" charset="0"/>
                <a:cs typeface="Arial" panose="020B0604020202020204" pitchFamily="34" charset="0"/>
              </a:rPr>
              <a:t>А</a:t>
            </a:r>
            <a:r>
              <a:rPr lang="en-US" altLang="en-US" sz="2800" b="1">
                <a:latin typeface="Arial" panose="020B0604020202020204" pitchFamily="34" charset="0"/>
                <a:cs typeface="Arial" panose="020B0604020202020204" pitchFamily="34" charset="0"/>
              </a:rPr>
              <a:t>влиг</a:t>
            </a:r>
            <a:r>
              <a:rPr lang="mn-MN" altLang="en-US" sz="2800" b="1">
                <a:latin typeface="Arial" panose="020B0604020202020204" pitchFamily="34" charset="0"/>
                <a:cs typeface="Arial" panose="020B0604020202020204" pitchFamily="34" charset="0"/>
              </a:rPr>
              <a:t>а,</a:t>
            </a:r>
            <a:r>
              <a:rPr lang="en-US" altLang="en-US" sz="2800" b="1">
                <a:latin typeface="Arial" panose="020B0604020202020204" pitchFamily="34" charset="0"/>
                <a:cs typeface="Arial" panose="020B0604020202020204" pitchFamily="34" charset="0"/>
              </a:rPr>
              <a:t> хээл хахууль </a:t>
            </a:r>
            <a:endParaRPr lang="mn-MN" altLang="en-US" sz="2800" b="1">
              <a:latin typeface="Arial" panose="020B0604020202020204" pitchFamily="34" charset="0"/>
              <a:cs typeface="Arial" panose="020B0604020202020204" pitchFamily="34" charset="0"/>
            </a:endParaRPr>
          </a:p>
          <a:p>
            <a:pPr>
              <a:buFontTx/>
              <a:buNone/>
            </a:pPr>
            <a:r>
              <a:rPr lang="mn-MN" altLang="en-US">
                <a:latin typeface="Arial" panose="020B0604020202020204" pitchFamily="34" charset="0"/>
                <a:cs typeface="Arial" panose="020B0604020202020204" pitchFamily="34" charset="0"/>
              </a:rPr>
              <a:t>	</a:t>
            </a:r>
            <a:endParaRPr lang="mn-MN" altLang="en-US" b="1">
              <a:latin typeface="Arial" panose="020B0604020202020204" pitchFamily="34" charset="0"/>
              <a:cs typeface="Arial" panose="020B0604020202020204" pitchFamily="34" charset="0"/>
            </a:endParaRPr>
          </a:p>
        </p:txBody>
      </p:sp>
      <p:sp>
        <p:nvSpPr>
          <p:cNvPr id="8196" name="Slide Number Placeholder 3">
            <a:extLst>
              <a:ext uri="{FF2B5EF4-FFF2-40B4-BE49-F238E27FC236}">
                <a16:creationId xmlns:a16="http://schemas.microsoft.com/office/drawing/2014/main" id="{D52AB2FC-661A-4548-8CFB-AAA50FAFBD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BCA7EB11-3AEF-4DD4-8DE4-4786EB0B2512}" type="slidenum">
              <a:rPr lang="en-US" altLang="en-US" sz="1000">
                <a:solidFill>
                  <a:schemeClr val="tx1"/>
                </a:solidFill>
                <a:latin typeface="Arial" panose="020B0604020202020204" pitchFamily="34" charset="0"/>
              </a:rPr>
              <a:pPr>
                <a:lnSpc>
                  <a:spcPct val="100000"/>
                </a:lnSpc>
                <a:spcBef>
                  <a:spcPct val="0"/>
                </a:spcBef>
                <a:buClrTx/>
                <a:buFontTx/>
                <a:buNone/>
              </a:pPr>
              <a:t>4</a:t>
            </a:fld>
            <a:endParaRPr lang="en-US" altLang="en-US" sz="1000">
              <a:solidFill>
                <a:schemeClr val="tx1"/>
              </a:solidFill>
              <a:latin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5ADE902-3E46-4967-804D-EB5A6DFB673B}"/>
              </a:ext>
            </a:extLst>
          </p:cNvPr>
          <p:cNvSpPr>
            <a:spLocks noGrp="1" noChangeArrowheads="1"/>
          </p:cNvSpPr>
          <p:nvPr>
            <p:ph type="title"/>
          </p:nvPr>
        </p:nvSpPr>
        <p:spPr>
          <a:xfrm>
            <a:off x="457200" y="228600"/>
            <a:ext cx="8077200" cy="1143000"/>
          </a:xfrm>
        </p:spPr>
        <p:txBody>
          <a:bodyPr/>
          <a:lstStyle/>
          <a:p>
            <a:pPr algn="ctr"/>
            <a:r>
              <a:rPr lang="mn-MN" altLang="en-US" sz="2800">
                <a:latin typeface="Arial" panose="020B0604020202020204" pitchFamily="34" charset="0"/>
                <a:cs typeface="Arial" panose="020B0604020202020204" pitchFamily="34" charset="0"/>
              </a:rPr>
              <a:t>Аз жаргалын индекс </a:t>
            </a:r>
            <a:br>
              <a:rPr lang="en-US" altLang="en-US" sz="2800">
                <a:latin typeface="Arial" panose="020B0604020202020204" pitchFamily="34" charset="0"/>
                <a:cs typeface="Arial" panose="020B0604020202020204" pitchFamily="34" charset="0"/>
              </a:rPr>
            </a:br>
            <a:r>
              <a:rPr lang="mn-MN" altLang="en-US" sz="2800">
                <a:latin typeface="Arial" panose="020B0604020202020204" pitchFamily="34" charset="0"/>
                <a:cs typeface="Arial" panose="020B0604020202020204" pitchFamily="34" charset="0"/>
              </a:rPr>
              <a:t>Тэргүүлж буй улс орнууд</a:t>
            </a:r>
            <a:r>
              <a:rPr lang="en-US" altLang="en-US" sz="2800">
                <a:latin typeface="Arial" panose="020B0604020202020204" pitchFamily="34" charset="0"/>
                <a:cs typeface="Arial" panose="020B0604020202020204" pitchFamily="34" charset="0"/>
              </a:rPr>
              <a:t> 2018</a:t>
            </a:r>
            <a:br>
              <a:rPr lang="mn-MN" altLang="en-US" sz="2800">
                <a:latin typeface="Arial" panose="020B0604020202020204" pitchFamily="34" charset="0"/>
                <a:cs typeface="Arial" panose="020B0604020202020204" pitchFamily="34" charset="0"/>
              </a:rPr>
            </a:br>
            <a:endParaRPr lang="en-US" altLang="en-US" sz="2800"/>
          </a:p>
        </p:txBody>
      </p:sp>
      <p:sp>
        <p:nvSpPr>
          <p:cNvPr id="9219" name="Content Placeholder 2">
            <a:extLst>
              <a:ext uri="{FF2B5EF4-FFF2-40B4-BE49-F238E27FC236}">
                <a16:creationId xmlns:a16="http://schemas.microsoft.com/office/drawing/2014/main" id="{8579EBEA-3F92-4654-9B89-166542525009}"/>
              </a:ext>
            </a:extLst>
          </p:cNvPr>
          <p:cNvSpPr>
            <a:spLocks noGrp="1" noChangeArrowheads="1"/>
          </p:cNvSpPr>
          <p:nvPr>
            <p:ph idx="1"/>
          </p:nvPr>
        </p:nvSpPr>
        <p:spPr>
          <a:xfrm>
            <a:off x="457200" y="1371600"/>
            <a:ext cx="8077200" cy="5029200"/>
          </a:xfrm>
        </p:spPr>
        <p:txBody>
          <a:bodyPr/>
          <a:lstStyle/>
          <a:p>
            <a:endParaRPr lang="mn-MN" altLang="en-US" sz="2400">
              <a:latin typeface="Arial" panose="020B0604020202020204" pitchFamily="34" charset="0"/>
              <a:cs typeface="Arial" panose="020B0604020202020204" pitchFamily="34" charset="0"/>
            </a:endParaRPr>
          </a:p>
          <a:p>
            <a:pPr>
              <a:buFontTx/>
              <a:buNone/>
            </a:pP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1. Finland          (7.632)  </a:t>
            </a: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 </a:t>
            </a: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2. Norway           (7.594) </a:t>
            </a:r>
          </a:p>
          <a:p>
            <a:pPr>
              <a:buFontTx/>
              <a:buNone/>
            </a:pP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3. Denmark        (7.555) </a:t>
            </a: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 4. Iceland           (7.495) </a:t>
            </a:r>
          </a:p>
          <a:p>
            <a:pPr>
              <a:buFontTx/>
              <a:buNone/>
            </a:pP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5. Switzerland     (7.487)   6. Netherlands   (7.441)</a:t>
            </a:r>
          </a:p>
          <a:p>
            <a:pPr>
              <a:buFontTx/>
              <a:buNone/>
            </a:pP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 7. Canada          (7.328)   </a:t>
            </a: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8. New Zealand  (7.324)</a:t>
            </a:r>
          </a:p>
          <a:p>
            <a:pPr>
              <a:buFontTx/>
              <a:buNone/>
            </a:pPr>
            <a:r>
              <a:rPr lang="mn-MN" altLang="en-US" sz="2400">
                <a:latin typeface="Arial" panose="020B0604020202020204" pitchFamily="34" charset="0"/>
                <a:cs typeface="Arial" panose="020B0604020202020204" pitchFamily="34" charset="0"/>
              </a:rPr>
              <a:t>	</a:t>
            </a:r>
            <a:r>
              <a:rPr lang="en-US" altLang="en-US" sz="2400">
                <a:latin typeface="Arial" panose="020B0604020202020204" pitchFamily="34" charset="0"/>
                <a:cs typeface="Arial" panose="020B0604020202020204" pitchFamily="34" charset="0"/>
              </a:rPr>
              <a:t> 9. Sweden          (7.314)   10. Australia        (7.272)</a:t>
            </a:r>
          </a:p>
          <a:p>
            <a:pPr>
              <a:buFontTx/>
              <a:buNone/>
            </a:pPr>
            <a:r>
              <a:rPr lang="mn-MN" altLang="en-US" sz="2400">
                <a:solidFill>
                  <a:schemeClr val="accent2"/>
                </a:solidFill>
                <a:latin typeface="Arial" panose="020B0604020202020204" pitchFamily="34" charset="0"/>
                <a:cs typeface="Arial" panose="020B0604020202020204" pitchFamily="34" charset="0"/>
              </a:rPr>
              <a:t>	 </a:t>
            </a:r>
            <a:r>
              <a:rPr lang="en-US" altLang="en-US" sz="2400">
                <a:solidFill>
                  <a:schemeClr val="accent2"/>
                </a:solidFill>
                <a:latin typeface="Arial" panose="020B0604020202020204" pitchFamily="34" charset="0"/>
                <a:cs typeface="Arial" panose="020B0604020202020204" pitchFamily="34" charset="0"/>
              </a:rPr>
              <a:t>94. Mongolia       (5.125) </a:t>
            </a:r>
          </a:p>
          <a:p>
            <a:pPr>
              <a:buFontTx/>
              <a:buNone/>
            </a:pPr>
            <a:r>
              <a:rPr lang="mn-MN" altLang="en-US" sz="2400">
                <a:latin typeface="Arial" panose="020B0604020202020204" pitchFamily="34" charset="0"/>
                <a:cs typeface="Arial" panose="020B0604020202020204" pitchFamily="34" charset="0"/>
              </a:rPr>
              <a:t>		</a:t>
            </a:r>
          </a:p>
          <a:p>
            <a:pPr>
              <a:buFontTx/>
              <a:buNone/>
            </a:pPr>
            <a:r>
              <a:rPr lang="mn-MN" altLang="en-US" sz="2400">
                <a:latin typeface="Arial" panose="020B0604020202020204" pitchFamily="34" charset="0"/>
                <a:cs typeface="Arial" panose="020B0604020202020204" pitchFamily="34" charset="0"/>
              </a:rPr>
              <a:t>				</a:t>
            </a:r>
            <a:r>
              <a:rPr lang="mn-MN" altLang="en-US" sz="1600">
                <a:latin typeface="Arial" panose="020B0604020202020204" pitchFamily="34" charset="0"/>
                <a:cs typeface="Arial" panose="020B0604020202020204" pitchFamily="34" charset="0"/>
              </a:rPr>
              <a:t>Эх сурвалж: </a:t>
            </a:r>
            <a:r>
              <a:rPr lang="en-US" altLang="en-US" sz="1600">
                <a:latin typeface="Arial" panose="020B0604020202020204" pitchFamily="34" charset="0"/>
                <a:cs typeface="Arial" panose="020B0604020202020204" pitchFamily="34" charset="0"/>
              </a:rPr>
              <a:t>http://worldhappiness.report/ed/2018/</a:t>
            </a:r>
          </a:p>
        </p:txBody>
      </p:sp>
      <p:sp>
        <p:nvSpPr>
          <p:cNvPr id="9220" name="Slide Number Placeholder 3">
            <a:extLst>
              <a:ext uri="{FF2B5EF4-FFF2-40B4-BE49-F238E27FC236}">
                <a16:creationId xmlns:a16="http://schemas.microsoft.com/office/drawing/2014/main" id="{3D45DBCA-E5AA-44F1-9B41-44A7EE17CF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CCC69764-7AD7-4208-8900-7B42C66D5FE1}" type="slidenum">
              <a:rPr lang="en-US" altLang="en-US" sz="1000">
                <a:solidFill>
                  <a:schemeClr val="tx1"/>
                </a:solidFill>
                <a:latin typeface="Arial" panose="020B0604020202020204" pitchFamily="34" charset="0"/>
              </a:rPr>
              <a:pPr>
                <a:lnSpc>
                  <a:spcPct val="100000"/>
                </a:lnSpc>
                <a:spcBef>
                  <a:spcPct val="0"/>
                </a:spcBef>
                <a:buClrTx/>
                <a:buFontTx/>
                <a:buNone/>
              </a:pPr>
              <a:t>5</a:t>
            </a:fld>
            <a:endParaRPr lang="en-US" altLang="en-US" sz="1000">
              <a:solidFill>
                <a:schemeClr val="tx1"/>
              </a:solidFill>
              <a:latin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a:extLst>
              <a:ext uri="{FF2B5EF4-FFF2-40B4-BE49-F238E27FC236}">
                <a16:creationId xmlns:a16="http://schemas.microsoft.com/office/drawing/2014/main" id="{E13DB2A0-F2AD-4D32-A59B-B2FAB903905D}"/>
              </a:ext>
            </a:extLst>
          </p:cNvPr>
          <p:cNvSpPr>
            <a:spLocks noChangeArrowheads="1"/>
          </p:cNvSpPr>
          <p:nvPr/>
        </p:nvSpPr>
        <p:spPr bwMode="auto">
          <a:xfrm>
            <a:off x="0" y="152400"/>
            <a:ext cx="876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25000"/>
              </a:lnSpc>
              <a:spcBef>
                <a:spcPct val="20000"/>
              </a:spcBef>
              <a:buClr>
                <a:schemeClr val="bg2"/>
              </a:buClr>
              <a:buChar char="•"/>
              <a:tabLst>
                <a:tab pos="57150" algn="l"/>
              </a:tabLst>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tabLst>
                <a:tab pos="57150" algn="l"/>
              </a:tabLst>
              <a:defRPr sz="2800">
                <a:solidFill>
                  <a:schemeClr val="tx1"/>
                </a:solidFill>
                <a:latin typeface="Trebuchet MS" panose="020B0603020202020204" pitchFamily="34" charset="0"/>
              </a:defRPr>
            </a:lvl2pPr>
            <a:lvl3pPr marL="1143000" indent="-228600">
              <a:spcBef>
                <a:spcPct val="20000"/>
              </a:spcBef>
              <a:buChar char="•"/>
              <a:tabLst>
                <a:tab pos="57150" algn="l"/>
              </a:tabLst>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tabLst>
                <a:tab pos="57150" algn="l"/>
              </a:tabLst>
              <a:defRPr sz="2000">
                <a:solidFill>
                  <a:schemeClr val="tx1"/>
                </a:solidFill>
                <a:latin typeface="Trebuchet MS" panose="020B0603020202020204" pitchFamily="34" charset="0"/>
              </a:defRPr>
            </a:lvl4pPr>
            <a:lvl5pPr marL="2057400" indent="-228600">
              <a:spcBef>
                <a:spcPct val="20000"/>
              </a:spcBef>
              <a:buChar char="•"/>
              <a:tabLst>
                <a:tab pos="57150" algn="l"/>
              </a:tabLst>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9pPr>
          </a:lstStyle>
          <a:p>
            <a:pPr algn="ctr" eaLnBrk="1" hangingPunct="1">
              <a:lnSpc>
                <a:spcPct val="100000"/>
              </a:lnSpc>
              <a:spcBef>
                <a:spcPct val="0"/>
              </a:spcBef>
              <a:buClrTx/>
              <a:buFontTx/>
              <a:buNone/>
            </a:pPr>
            <a:r>
              <a:rPr lang="en-US" altLang="en-US" sz="2000">
                <a:solidFill>
                  <a:schemeClr val="tx1"/>
                </a:solidFill>
                <a:latin typeface="Arial" panose="020B0604020202020204" pitchFamily="34" charset="0"/>
                <a:cs typeface="Arial" panose="020B0604020202020204" pitchFamily="34" charset="0"/>
              </a:rPr>
              <a:t>World's happiest</a:t>
            </a:r>
            <a:r>
              <a:rPr lang="mn-MN" altLang="en-US" sz="2000">
                <a:solidFill>
                  <a:schemeClr val="tx1"/>
                </a:solidFill>
                <a:latin typeface="Arial" panose="020B0604020202020204" pitchFamily="34" charset="0"/>
                <a:cs typeface="Arial" panose="020B0604020202020204" pitchFamily="34" charset="0"/>
              </a:rPr>
              <a:t> </a:t>
            </a:r>
            <a:r>
              <a:rPr lang="en-US" altLang="en-US" sz="2000">
                <a:solidFill>
                  <a:schemeClr val="tx1"/>
                </a:solidFill>
                <a:latin typeface="Arial" panose="020B0604020202020204" pitchFamily="34" charset="0"/>
                <a:cs typeface="Arial" panose="020B0604020202020204" pitchFamily="34" charset="0"/>
              </a:rPr>
              <a:t>country </a:t>
            </a:r>
            <a:r>
              <a:rPr lang="en-US" altLang="en-US" sz="2000">
                <a:solidFill>
                  <a:srgbClr val="4E4E4E"/>
                </a:solidFill>
                <a:latin typeface="Arial" panose="020B0604020202020204" pitchFamily="34" charset="0"/>
                <a:cs typeface="Times New Roman" panose="02020603050405020304" pitchFamily="18" charset="0"/>
              </a:rPr>
              <a:t>Finland </a:t>
            </a:r>
            <a:r>
              <a:rPr lang="en-US" altLang="en-US" sz="2000">
                <a:solidFill>
                  <a:schemeClr val="tx1"/>
                </a:solidFill>
                <a:latin typeface="Arial" panose="020B0604020202020204" pitchFamily="34" charset="0"/>
                <a:cs typeface="Arial" panose="020B0604020202020204" pitchFamily="34" charset="0"/>
              </a:rPr>
              <a:t>2018</a:t>
            </a:r>
            <a:endParaRPr lang="mn-MN" altLang="en-US" sz="2000" b="1">
              <a:solidFill>
                <a:schemeClr val="tx1"/>
              </a:solidFill>
              <a:latin typeface="Arial" panose="020B0604020202020204" pitchFamily="34" charset="0"/>
              <a:cs typeface="Times New Roman" panose="02020603050405020304" pitchFamily="18" charset="0"/>
            </a:endParaRPr>
          </a:p>
        </p:txBody>
      </p:sp>
      <p:sp>
        <p:nvSpPr>
          <p:cNvPr id="10243" name="Rectangle 11">
            <a:extLst>
              <a:ext uri="{FF2B5EF4-FFF2-40B4-BE49-F238E27FC236}">
                <a16:creationId xmlns:a16="http://schemas.microsoft.com/office/drawing/2014/main" id="{FBCCDC99-3A94-4269-BBE1-83FD4C798AFE}"/>
              </a:ext>
            </a:extLst>
          </p:cNvPr>
          <p:cNvSpPr>
            <a:spLocks noChangeArrowheads="1"/>
          </p:cNvSpPr>
          <p:nvPr/>
        </p:nvSpPr>
        <p:spPr bwMode="auto">
          <a:xfrm>
            <a:off x="57150" y="5429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125000"/>
              </a:lnSpc>
              <a:spcBef>
                <a:spcPct val="20000"/>
              </a:spcBef>
              <a:buClr>
                <a:schemeClr val="bg2"/>
              </a:buClr>
              <a:buChar char="•"/>
              <a:tabLst>
                <a:tab pos="57150" algn="l"/>
              </a:tabLst>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tabLst>
                <a:tab pos="57150" algn="l"/>
              </a:tabLst>
              <a:defRPr sz="2800">
                <a:solidFill>
                  <a:schemeClr val="tx1"/>
                </a:solidFill>
                <a:latin typeface="Trebuchet MS" panose="020B0603020202020204" pitchFamily="34" charset="0"/>
              </a:defRPr>
            </a:lvl2pPr>
            <a:lvl3pPr marL="1143000" indent="-228600">
              <a:spcBef>
                <a:spcPct val="20000"/>
              </a:spcBef>
              <a:buChar char="•"/>
              <a:tabLst>
                <a:tab pos="57150" algn="l"/>
              </a:tabLst>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tabLst>
                <a:tab pos="57150" algn="l"/>
              </a:tabLst>
              <a:defRPr sz="2000">
                <a:solidFill>
                  <a:schemeClr val="tx1"/>
                </a:solidFill>
                <a:latin typeface="Trebuchet MS" panose="020B0603020202020204" pitchFamily="34" charset="0"/>
              </a:defRPr>
            </a:lvl4pPr>
            <a:lvl5pPr marL="2057400" indent="-228600">
              <a:spcBef>
                <a:spcPct val="20000"/>
              </a:spcBef>
              <a:buChar char="•"/>
              <a:tabLst>
                <a:tab pos="57150" algn="l"/>
              </a:tabLst>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tabLst>
                <a:tab pos="57150" algn="l"/>
              </a:tabLst>
              <a:defRPr sz="2000">
                <a:solidFill>
                  <a:schemeClr val="tx1"/>
                </a:solidFill>
                <a:latin typeface="Trebuchet MS" panose="020B0603020202020204" pitchFamily="34" charset="0"/>
              </a:defRPr>
            </a:lvl9pPr>
          </a:lstStyle>
          <a:p>
            <a:pPr eaLnBrk="1" hangingPunct="1">
              <a:lnSpc>
                <a:spcPct val="100000"/>
              </a:lnSpc>
              <a:spcBef>
                <a:spcPct val="0"/>
              </a:spcBef>
              <a:buClrTx/>
              <a:buFontTx/>
              <a:buNone/>
            </a:pPr>
            <a:endParaRPr lang="en-US" altLang="en-US" sz="1800">
              <a:solidFill>
                <a:schemeClr val="tx1"/>
              </a:solidFill>
              <a:latin typeface="Arial" panose="020B0604020202020204" pitchFamily="34" charset="0"/>
              <a:cs typeface="Arial" panose="020B0604020202020204" pitchFamily="34" charset="0"/>
            </a:endParaRPr>
          </a:p>
        </p:txBody>
      </p:sp>
      <p:sp>
        <p:nvSpPr>
          <p:cNvPr id="10244" name="Rectangle 12">
            <a:extLst>
              <a:ext uri="{FF2B5EF4-FFF2-40B4-BE49-F238E27FC236}">
                <a16:creationId xmlns:a16="http://schemas.microsoft.com/office/drawing/2014/main" id="{8929089D-6739-4A65-85B4-1B9D5E8A7C80}"/>
              </a:ext>
            </a:extLst>
          </p:cNvPr>
          <p:cNvSpPr>
            <a:spLocks noChangeArrowheads="1"/>
          </p:cNvSpPr>
          <p:nvPr/>
        </p:nvSpPr>
        <p:spPr bwMode="auto">
          <a:xfrm>
            <a:off x="57150" y="8162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125000"/>
              </a:lnSpc>
              <a:spcBef>
                <a:spcPct val="20000"/>
              </a:spcBef>
              <a:buClr>
                <a:schemeClr val="bg2"/>
              </a:buClr>
              <a:buChar char="•"/>
              <a:tabLst>
                <a:tab pos="342900" algn="l"/>
              </a:tabLst>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tabLst>
                <a:tab pos="342900" algn="l"/>
              </a:tabLst>
              <a:defRPr sz="2800">
                <a:solidFill>
                  <a:schemeClr val="tx1"/>
                </a:solidFill>
                <a:latin typeface="Trebuchet MS" panose="020B0603020202020204" pitchFamily="34" charset="0"/>
              </a:defRPr>
            </a:lvl2pPr>
            <a:lvl3pPr marL="1143000" indent="-228600">
              <a:spcBef>
                <a:spcPct val="20000"/>
              </a:spcBef>
              <a:buChar char="•"/>
              <a:tabLst>
                <a:tab pos="342900" algn="l"/>
              </a:tabLst>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tabLst>
                <a:tab pos="342900" algn="l"/>
              </a:tabLst>
              <a:defRPr sz="2000">
                <a:solidFill>
                  <a:schemeClr val="tx1"/>
                </a:solidFill>
                <a:latin typeface="Trebuchet MS" panose="020B0603020202020204" pitchFamily="34" charset="0"/>
              </a:defRPr>
            </a:lvl4pPr>
            <a:lvl5pPr marL="2057400" indent="-228600">
              <a:spcBef>
                <a:spcPct val="20000"/>
              </a:spcBef>
              <a:buChar char="•"/>
              <a:tabLst>
                <a:tab pos="342900" algn="l"/>
              </a:tabLst>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tabLst>
                <a:tab pos="342900" algn="l"/>
              </a:tabLst>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tabLst>
                <a:tab pos="342900" algn="l"/>
              </a:tabLst>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tabLst>
                <a:tab pos="342900" algn="l"/>
              </a:tabLst>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tabLst>
                <a:tab pos="342900" algn="l"/>
              </a:tabLst>
              <a:defRPr sz="2000">
                <a:solidFill>
                  <a:schemeClr val="tx1"/>
                </a:solidFill>
                <a:latin typeface="Trebuchet MS" panose="020B0603020202020204" pitchFamily="34" charset="0"/>
              </a:defRPr>
            </a:lvl9pPr>
          </a:lstStyle>
          <a:p>
            <a:pPr algn="r" eaLnBrk="1" hangingPunct="1">
              <a:lnSpc>
                <a:spcPct val="100000"/>
              </a:lnSpc>
              <a:spcBef>
                <a:spcPct val="0"/>
              </a:spcBef>
              <a:buClrTx/>
              <a:buFontTx/>
              <a:buNone/>
            </a:pPr>
            <a:r>
              <a:rPr lang="mn-MN" altLang="en-US" sz="1000" i="1">
                <a:solidFill>
                  <a:schemeClr val="tx1"/>
                </a:solidFill>
                <a:latin typeface="Arial" panose="020B0604020202020204" pitchFamily="34" charset="0"/>
                <a:cs typeface="Times New Roman" panose="02020603050405020304" pitchFamily="18" charset="0"/>
              </a:rPr>
              <a:t>Эх сурвалж: http://worldhappiness.report/ed/2017/</a:t>
            </a:r>
            <a:endParaRPr lang="mn-MN" altLang="en-US" sz="1800">
              <a:solidFill>
                <a:schemeClr val="tx1"/>
              </a:solidFill>
              <a:latin typeface="Arial" panose="020B0604020202020204" pitchFamily="34" charset="0"/>
              <a:cs typeface="Arial" panose="020B0604020202020204" pitchFamily="34" charset="0"/>
            </a:endParaRPr>
          </a:p>
        </p:txBody>
      </p:sp>
      <p:pic>
        <p:nvPicPr>
          <p:cNvPr id="10245" name="Picture 7" descr="https://lh6.googleusercontent.com/-YTVySUF8lyM/WHyI34pEVEI/AAAAAAAAFoo/5jpsFXLiMIc0GZ9PJbOWTwwrchmC-orIgCLIB/w164-h91-n-k-no/">
            <a:extLst>
              <a:ext uri="{FF2B5EF4-FFF2-40B4-BE49-F238E27FC236}">
                <a16:creationId xmlns:a16="http://schemas.microsoft.com/office/drawing/2014/main" id="{8D4E9290-3EFB-424C-A36B-31C9E1BF0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2286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9" descr="https://lh6.googleusercontent.com/proxy/1OlNoCij8I9aj7_SpoV_fD8j4XlGWUNDY1xbxpFbU5SxPQhAq7RW2zrrwbdx9uYDTlD38gvIthL8VtIEDBOWWuoPNXH4p4swT_zc5YrNEcKx76IUjLhNCgvZpw0MhGaTarsBpc-8eVr2OKPHt9ySBa1KuN7YIg=w164-h91-n-k-no">
            <a:extLst>
              <a:ext uri="{FF2B5EF4-FFF2-40B4-BE49-F238E27FC236}">
                <a16:creationId xmlns:a16="http://schemas.microsoft.com/office/drawing/2014/main" id="{D1AD1722-695A-46A4-B35A-2CB3E3D0A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990600"/>
            <a:ext cx="2743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9" descr="https://lh6.googleusercontent.com/proxy/uO7psVKJKbNFyLv5yjnQuKrCRjiaqjDFo5MJcHeLLxzSF39pROz4MqouO97PnjF7ty16VfIZ1hj_MjWBfTMEe5CmuBramFuPVvvPDN47w6Nd654YfB3_FJ00bc2ivZ7auEHWZPA75lSgvYE=w508-h290-n-k-no">
            <a:extLst>
              <a:ext uri="{FF2B5EF4-FFF2-40B4-BE49-F238E27FC236}">
                <a16:creationId xmlns:a16="http://schemas.microsoft.com/office/drawing/2014/main" id="{8B6D5A95-C60F-41E3-8A83-33167880F6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124200"/>
            <a:ext cx="67818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Image result for finland and people image">
            <a:extLst>
              <a:ext uri="{FF2B5EF4-FFF2-40B4-BE49-F238E27FC236}">
                <a16:creationId xmlns:a16="http://schemas.microsoft.com/office/drawing/2014/main" id="{C6EB0D9C-27E5-424F-8EC5-0438ECA7E2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990600"/>
            <a:ext cx="3200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A1F139DD-4D6D-498A-8478-FD0F5737FBBF}"/>
              </a:ext>
            </a:extLst>
          </p:cNvPr>
          <p:cNvSpPr>
            <a:spLocks noGrp="1" noChangeArrowheads="1"/>
          </p:cNvSpPr>
          <p:nvPr>
            <p:ph type="title"/>
          </p:nvPr>
        </p:nvSpPr>
        <p:spPr>
          <a:xfrm>
            <a:off x="457200" y="152400"/>
            <a:ext cx="8229600" cy="1066800"/>
          </a:xfrm>
        </p:spPr>
        <p:txBody>
          <a:bodyPr/>
          <a:lstStyle/>
          <a:p>
            <a:pPr algn="ctr" eaLnBrk="1" hangingPunct="1"/>
            <a:r>
              <a:rPr lang="en-US" altLang="en-US">
                <a:latin typeface="Times New Roman" panose="02020603050405020304" pitchFamily="18" charset="0"/>
              </a:rPr>
              <a:t> </a:t>
            </a:r>
            <a:r>
              <a:rPr lang="mn-MN" altLang="en-US" sz="3600">
                <a:latin typeface="Arial Mon" pitchFamily="34" charset="0"/>
              </a:rPr>
              <a:t>Ёс зүй, ёс суртахууны тухай ойлголт</a:t>
            </a:r>
            <a:endParaRPr lang="en-US" altLang="en-US" sz="3600">
              <a:latin typeface="Arial Mon" pitchFamily="34" charset="0"/>
            </a:endParaRPr>
          </a:p>
        </p:txBody>
      </p:sp>
      <p:sp>
        <p:nvSpPr>
          <p:cNvPr id="33795" name="Rectangle 3">
            <a:extLst>
              <a:ext uri="{FF2B5EF4-FFF2-40B4-BE49-F238E27FC236}">
                <a16:creationId xmlns:a16="http://schemas.microsoft.com/office/drawing/2014/main" id="{59C8FF3F-C9D8-4AB6-AB92-BF71DD7512D6}"/>
              </a:ext>
            </a:extLst>
          </p:cNvPr>
          <p:cNvSpPr>
            <a:spLocks noGrp="1" noChangeArrowheads="1"/>
          </p:cNvSpPr>
          <p:nvPr>
            <p:ph idx="1"/>
          </p:nvPr>
        </p:nvSpPr>
        <p:spPr>
          <a:xfrm>
            <a:off x="381000" y="1295400"/>
            <a:ext cx="8229600" cy="5105400"/>
          </a:xfrm>
        </p:spPr>
        <p:txBody>
          <a:bodyPr/>
          <a:lstStyle/>
          <a:p>
            <a:pPr>
              <a:lnSpc>
                <a:spcPct val="150000"/>
              </a:lnSpc>
              <a:buFontTx/>
              <a:buNone/>
              <a:defRPr/>
            </a:pPr>
            <a:r>
              <a:rPr lang="en-US" sz="1600" dirty="0">
                <a:latin typeface="Arial" pitchFamily="34" charset="0"/>
                <a:cs typeface="Arial" pitchFamily="34" charset="0"/>
              </a:rPr>
              <a:t>1.</a:t>
            </a:r>
            <a:r>
              <a:rPr lang="mn-MN" sz="1600" dirty="0">
                <a:latin typeface="Arial" pitchFamily="34" charset="0"/>
                <a:cs typeface="Arial" pitchFamily="34" charset="0"/>
              </a:rPr>
              <a:t>Ёс зүй бол үнэт зүйлс мөн. </a:t>
            </a:r>
            <a:endParaRPr lang="en-US" sz="1600" dirty="0">
              <a:latin typeface="Arial" pitchFamily="34" charset="0"/>
              <a:cs typeface="Arial" pitchFamily="34" charset="0"/>
            </a:endParaRPr>
          </a:p>
          <a:p>
            <a:pPr>
              <a:lnSpc>
                <a:spcPct val="150000"/>
              </a:lnSpc>
              <a:defRPr/>
            </a:pPr>
            <a:r>
              <a:rPr lang="mn-MN" sz="1600" dirty="0">
                <a:latin typeface="Arial" pitchFamily="34" charset="0"/>
                <a:cs typeface="Arial" pitchFamily="34" charset="0"/>
              </a:rPr>
              <a:t>	Гүн ухааны зарим, ном, бүтээлд үнэлэмж </a:t>
            </a:r>
            <a:endParaRPr lang="en-US" sz="1600" dirty="0">
              <a:latin typeface="Arial" pitchFamily="34" charset="0"/>
              <a:cs typeface="Arial" pitchFamily="34" charset="0"/>
            </a:endParaRPr>
          </a:p>
          <a:p>
            <a:pPr>
              <a:lnSpc>
                <a:spcPct val="150000"/>
              </a:lnSpc>
              <a:defRPr/>
            </a:pPr>
            <a:r>
              <a:rPr lang="mn-MN" sz="1600" dirty="0">
                <a:latin typeface="Arial" pitchFamily="34" charset="0"/>
                <a:cs typeface="Arial" pitchFamily="34" charset="0"/>
              </a:rPr>
              <a:t>	Төрийн албанд эрхэмлэн дээдлэх зүйлс </a:t>
            </a:r>
            <a:endParaRPr lang="en-US" sz="1600" dirty="0">
              <a:latin typeface="Arial" pitchFamily="34" charset="0"/>
              <a:cs typeface="Arial" pitchFamily="34" charset="0"/>
            </a:endParaRPr>
          </a:p>
          <a:p>
            <a:pPr>
              <a:lnSpc>
                <a:spcPct val="150000"/>
              </a:lnSpc>
              <a:buFontTx/>
              <a:buNone/>
              <a:defRPr/>
            </a:pPr>
            <a:r>
              <a:rPr lang="mn-MN" sz="1600" dirty="0">
                <a:latin typeface="Arial" pitchFamily="34" charset="0"/>
                <a:cs typeface="Arial" pitchFamily="34" charset="0"/>
              </a:rPr>
              <a:t>2. </a:t>
            </a:r>
            <a:r>
              <a:rPr lang="en-US" sz="1600" dirty="0" err="1">
                <a:latin typeface="Arial" pitchFamily="34" charset="0"/>
                <a:cs typeface="Arial" pitchFamily="34" charset="0"/>
              </a:rPr>
              <a:t>Германы</a:t>
            </a:r>
            <a:r>
              <a:rPr lang="en-US" sz="1600" dirty="0">
                <a:latin typeface="Arial" pitchFamily="34" charset="0"/>
                <a:cs typeface="Arial" pitchFamily="34" charset="0"/>
              </a:rPr>
              <a:t> </a:t>
            </a:r>
            <a:r>
              <a:rPr lang="en-US" sz="1600" dirty="0" err="1">
                <a:latin typeface="Arial" pitchFamily="34" charset="0"/>
                <a:cs typeface="Arial" pitchFamily="34" charset="0"/>
              </a:rPr>
              <a:t>социолог</a:t>
            </a:r>
            <a:r>
              <a:rPr lang="mn-MN" sz="1600" dirty="0">
                <a:latin typeface="Arial" pitchFamily="34" charset="0"/>
                <a:cs typeface="Arial" pitchFamily="34" charset="0"/>
              </a:rPr>
              <a:t>ч</a:t>
            </a:r>
            <a:r>
              <a:rPr lang="en-US" sz="1600" dirty="0">
                <a:latin typeface="Arial" pitchFamily="34" charset="0"/>
                <a:cs typeface="Arial" pitchFamily="34" charset="0"/>
              </a:rPr>
              <a:t> М. </a:t>
            </a:r>
            <a:r>
              <a:rPr lang="en-US" sz="1600" dirty="0" err="1">
                <a:latin typeface="Arial" pitchFamily="34" charset="0"/>
                <a:cs typeface="Arial" pitchFamily="34" charset="0"/>
              </a:rPr>
              <a:t>Вебер</a:t>
            </a:r>
            <a:r>
              <a:rPr lang="en-US" sz="1600" dirty="0">
                <a:latin typeface="Arial" pitchFamily="34" charset="0"/>
                <a:cs typeface="Arial" pitchFamily="34" charset="0"/>
              </a:rPr>
              <a:t>  </a:t>
            </a:r>
            <a:r>
              <a:rPr lang="mn-MN" sz="1600" dirty="0">
                <a:latin typeface="Arial" pitchFamily="34" charset="0"/>
                <a:cs typeface="Arial" pitchFamily="34" charset="0"/>
              </a:rPr>
              <a:t>ё</a:t>
            </a:r>
            <a:r>
              <a:rPr lang="en-US" sz="1600" dirty="0">
                <a:latin typeface="Arial" pitchFamily="34" charset="0"/>
                <a:cs typeface="Arial" pitchFamily="34" charset="0"/>
              </a:rPr>
              <a:t>с </a:t>
            </a:r>
            <a:r>
              <a:rPr lang="en-US" sz="1600" dirty="0" err="1">
                <a:latin typeface="Arial" pitchFamily="34" charset="0"/>
                <a:cs typeface="Arial" pitchFamily="34" charset="0"/>
              </a:rPr>
              <a:t>зүйг</a:t>
            </a:r>
            <a:r>
              <a:rPr lang="en-US" sz="1600" dirty="0">
                <a:latin typeface="Arial" pitchFamily="34" charset="0"/>
                <a:cs typeface="Arial" pitchFamily="34" charset="0"/>
              </a:rPr>
              <a:t>: </a:t>
            </a:r>
          </a:p>
          <a:p>
            <a:pPr>
              <a:lnSpc>
                <a:spcPct val="150000"/>
              </a:lnSpc>
              <a:defRPr/>
            </a:pPr>
            <a:r>
              <a:rPr lang="en-US" sz="1600" dirty="0">
                <a:latin typeface="Arial" pitchFamily="34" charset="0"/>
                <a:cs typeface="Arial" pitchFamily="34" charset="0"/>
              </a:rPr>
              <a:t>	</a:t>
            </a:r>
            <a:r>
              <a:rPr lang="en-US" sz="1600" dirty="0" err="1">
                <a:latin typeface="Arial" pitchFamily="34" charset="0"/>
                <a:cs typeface="Arial" pitchFamily="34" charset="0"/>
              </a:rPr>
              <a:t>Итгэл</a:t>
            </a:r>
            <a:r>
              <a:rPr lang="en-US" sz="1600" dirty="0">
                <a:latin typeface="Arial" pitchFamily="34" charset="0"/>
                <a:cs typeface="Arial" pitchFamily="34" charset="0"/>
              </a:rPr>
              <a:t> </a:t>
            </a:r>
            <a:r>
              <a:rPr lang="en-US" sz="1600" dirty="0" err="1">
                <a:latin typeface="Arial" pitchFamily="34" charset="0"/>
                <a:cs typeface="Arial" pitchFamily="34" charset="0"/>
              </a:rPr>
              <a:t>үнэмшлийн</a:t>
            </a:r>
            <a:r>
              <a:rPr lang="en-US" sz="1600" dirty="0">
                <a:latin typeface="Arial" pitchFamily="34" charset="0"/>
                <a:cs typeface="Arial" pitchFamily="34" charset="0"/>
              </a:rPr>
              <a:t> </a:t>
            </a:r>
          </a:p>
          <a:p>
            <a:pPr>
              <a:lnSpc>
                <a:spcPct val="150000"/>
              </a:lnSpc>
              <a:defRPr/>
            </a:pPr>
            <a:r>
              <a:rPr lang="en-US" sz="1600" dirty="0">
                <a:latin typeface="Arial" pitchFamily="34" charset="0"/>
                <a:cs typeface="Arial" pitchFamily="34" charset="0"/>
              </a:rPr>
              <a:t>	</a:t>
            </a:r>
            <a:r>
              <a:rPr lang="en-US" sz="1600" dirty="0" err="1">
                <a:latin typeface="Arial" pitchFamily="34" charset="0"/>
                <a:cs typeface="Arial" pitchFamily="34" charset="0"/>
              </a:rPr>
              <a:t>Хариуцлагын</a:t>
            </a:r>
            <a:r>
              <a:rPr lang="en-US" sz="1600" dirty="0">
                <a:latin typeface="Arial" pitchFamily="34" charset="0"/>
                <a:cs typeface="Arial" pitchFamily="34" charset="0"/>
              </a:rPr>
              <a:t> </a:t>
            </a:r>
            <a:r>
              <a:rPr lang="en-US" sz="1600" dirty="0" err="1">
                <a:latin typeface="Arial" pitchFamily="34" charset="0"/>
                <a:cs typeface="Arial" pitchFamily="34" charset="0"/>
              </a:rPr>
              <a:t>гэж</a:t>
            </a:r>
            <a:r>
              <a:rPr lang="en-US" sz="1600" dirty="0">
                <a:latin typeface="Arial" pitchFamily="34" charset="0"/>
                <a:cs typeface="Arial" pitchFamily="34" charset="0"/>
              </a:rPr>
              <a:t> 2 </a:t>
            </a:r>
            <a:r>
              <a:rPr lang="en-US" sz="1600" dirty="0" err="1">
                <a:latin typeface="Arial" pitchFamily="34" charset="0"/>
                <a:cs typeface="Arial" pitchFamily="34" charset="0"/>
              </a:rPr>
              <a:t>ангилсан</a:t>
            </a:r>
            <a:r>
              <a:rPr lang="en-US" sz="1600" dirty="0">
                <a:latin typeface="Arial" pitchFamily="34" charset="0"/>
                <a:cs typeface="Arial" pitchFamily="34" charset="0"/>
              </a:rPr>
              <a:t> </a:t>
            </a:r>
          </a:p>
          <a:p>
            <a:pPr>
              <a:lnSpc>
                <a:spcPct val="150000"/>
              </a:lnSpc>
              <a:buFontTx/>
              <a:buNone/>
              <a:defRPr/>
            </a:pPr>
            <a:r>
              <a:rPr lang="mn-MN" sz="1600" dirty="0">
                <a:latin typeface="Arial" pitchFamily="34" charset="0"/>
                <a:cs typeface="Arial" pitchFamily="34" charset="0"/>
              </a:rPr>
              <a:t>3. </a:t>
            </a:r>
            <a:r>
              <a:rPr lang="en-US" sz="1600" dirty="0" err="1">
                <a:latin typeface="Arial" pitchFamily="34" charset="0"/>
                <a:cs typeface="Arial" pitchFamily="34" charset="0"/>
              </a:rPr>
              <a:t>Зарим</a:t>
            </a:r>
            <a:r>
              <a:rPr lang="en-US" sz="1600" dirty="0">
                <a:latin typeface="Arial" pitchFamily="34" charset="0"/>
                <a:cs typeface="Arial" pitchFamily="34" charset="0"/>
              </a:rPr>
              <a:t> </a:t>
            </a:r>
            <a:r>
              <a:rPr lang="en-US" sz="1600" dirty="0" err="1">
                <a:latin typeface="Arial" pitchFamily="34" charset="0"/>
                <a:cs typeface="Arial" pitchFamily="34" charset="0"/>
              </a:rPr>
              <a:t>судлаа</a:t>
            </a:r>
            <a:r>
              <a:rPr lang="mn-MN" sz="1600" dirty="0">
                <a:latin typeface="Arial" pitchFamily="34" charset="0"/>
                <a:cs typeface="Arial" pitchFamily="34" charset="0"/>
              </a:rPr>
              <a:t>ч</a:t>
            </a:r>
            <a:r>
              <a:rPr lang="en-US" sz="1600" dirty="0" err="1">
                <a:latin typeface="Arial" pitchFamily="34" charset="0"/>
                <a:cs typeface="Arial" pitchFamily="34" charset="0"/>
              </a:rPr>
              <a:t>ид</a:t>
            </a:r>
            <a:r>
              <a:rPr lang="en-US" sz="1600" dirty="0">
                <a:latin typeface="Arial" pitchFamily="34" charset="0"/>
                <a:cs typeface="Arial" pitchFamily="34" charset="0"/>
              </a:rPr>
              <a:t> </a:t>
            </a:r>
            <a:r>
              <a:rPr lang="en-US" sz="1600" dirty="0" err="1">
                <a:latin typeface="Arial" pitchFamily="34" charset="0"/>
                <a:cs typeface="Arial" pitchFamily="34" charset="0"/>
              </a:rPr>
              <a:t>ёс</a:t>
            </a:r>
            <a:r>
              <a:rPr lang="en-US" sz="1600" dirty="0">
                <a:latin typeface="Arial" pitchFamily="34" charset="0"/>
                <a:cs typeface="Arial" pitchFamily="34" charset="0"/>
              </a:rPr>
              <a:t> </a:t>
            </a:r>
            <a:r>
              <a:rPr lang="en-US" sz="1600" dirty="0" err="1">
                <a:latin typeface="Arial" pitchFamily="34" charset="0"/>
                <a:cs typeface="Arial" pitchFamily="34" charset="0"/>
              </a:rPr>
              <a:t>зүйг</a:t>
            </a:r>
            <a:r>
              <a:rPr lang="en-US" sz="1600" dirty="0">
                <a:latin typeface="Arial" pitchFamily="34" charset="0"/>
                <a:cs typeface="Arial" pitchFamily="34" charset="0"/>
              </a:rPr>
              <a:t> </a:t>
            </a:r>
            <a:r>
              <a:rPr lang="en-US" sz="1600" dirty="0" err="1">
                <a:latin typeface="Arial" pitchFamily="34" charset="0"/>
                <a:cs typeface="Arial" pitchFamily="34" charset="0"/>
              </a:rPr>
              <a:t>үүргийн</a:t>
            </a:r>
            <a:r>
              <a:rPr lang="en-US" sz="1600" dirty="0">
                <a:latin typeface="Arial" pitchFamily="34" charset="0"/>
                <a:cs typeface="Arial" pitchFamily="34" charset="0"/>
              </a:rPr>
              <a:t> </a:t>
            </a:r>
            <a:r>
              <a:rPr lang="en-US" sz="1600" dirty="0" err="1">
                <a:latin typeface="Arial" pitchFamily="34" charset="0"/>
                <a:cs typeface="Arial" pitchFamily="34" charset="0"/>
              </a:rPr>
              <a:t>тухай</a:t>
            </a:r>
            <a:r>
              <a:rPr lang="en-US" sz="1600" dirty="0">
                <a:latin typeface="Arial" pitchFamily="34" charset="0"/>
                <a:cs typeface="Arial" pitchFamily="34" charset="0"/>
              </a:rPr>
              <a:t> </a:t>
            </a:r>
            <a:r>
              <a:rPr lang="en-US" sz="1600" dirty="0" err="1">
                <a:latin typeface="Arial" pitchFamily="34" charset="0"/>
                <a:cs typeface="Arial" pitchFamily="34" charset="0"/>
              </a:rPr>
              <a:t>шинжлэх</a:t>
            </a:r>
            <a:r>
              <a:rPr lang="en-US" sz="1600" dirty="0">
                <a:latin typeface="Arial" pitchFamily="34" charset="0"/>
                <a:cs typeface="Arial" pitchFamily="34" charset="0"/>
              </a:rPr>
              <a:t> </a:t>
            </a:r>
            <a:r>
              <a:rPr lang="en-US" sz="1600" dirty="0" err="1">
                <a:latin typeface="Arial" pitchFamily="34" charset="0"/>
                <a:cs typeface="Arial" pitchFamily="34" charset="0"/>
              </a:rPr>
              <a:t>ухаан</a:t>
            </a:r>
            <a:r>
              <a:rPr lang="en-US" sz="1600" dirty="0">
                <a:latin typeface="Arial" pitchFamily="34" charset="0"/>
                <a:cs typeface="Arial" pitchFamily="34" charset="0"/>
              </a:rPr>
              <a:t> </a:t>
            </a:r>
            <a:r>
              <a:rPr lang="en-US" sz="1600" dirty="0" err="1">
                <a:latin typeface="Arial" pitchFamily="34" charset="0"/>
                <a:cs typeface="Arial" pitchFamily="34" charset="0"/>
              </a:rPr>
              <a:t>гэж</a:t>
            </a:r>
            <a:r>
              <a:rPr lang="en-US" sz="1600" dirty="0">
                <a:latin typeface="Arial" pitchFamily="34" charset="0"/>
                <a:cs typeface="Arial" pitchFamily="34" charset="0"/>
              </a:rPr>
              <a:t> </a:t>
            </a:r>
            <a:r>
              <a:rPr lang="en-US" sz="1600" dirty="0" err="1">
                <a:latin typeface="Arial" pitchFamily="34" charset="0"/>
                <a:cs typeface="Arial" pitchFamily="34" charset="0"/>
              </a:rPr>
              <a:t>үздэг</a:t>
            </a:r>
            <a:r>
              <a:rPr lang="mn-MN" sz="1600" dirty="0">
                <a:latin typeface="Arial" pitchFamily="34" charset="0"/>
                <a:cs typeface="Arial" pitchFamily="34" charset="0"/>
              </a:rPr>
              <a:t> /Деонтолог/</a:t>
            </a:r>
            <a:r>
              <a:rPr lang="en-US" sz="1600" dirty="0">
                <a:latin typeface="Arial" pitchFamily="34" charset="0"/>
                <a:cs typeface="Arial" pitchFamily="34" charset="0"/>
              </a:rPr>
              <a:t> </a:t>
            </a:r>
          </a:p>
          <a:p>
            <a:pPr>
              <a:lnSpc>
                <a:spcPct val="150000"/>
              </a:lnSpc>
              <a:buFontTx/>
              <a:buNone/>
              <a:defRPr/>
            </a:pPr>
            <a:r>
              <a:rPr lang="mn-MN" sz="1600" dirty="0">
                <a:latin typeface="Arial" pitchFamily="34" charset="0"/>
                <a:cs typeface="Arial" pitchFamily="34" charset="0"/>
              </a:rPr>
              <a:t>4</a:t>
            </a:r>
            <a:r>
              <a:rPr lang="en-US" sz="1600" dirty="0">
                <a:latin typeface="Arial" pitchFamily="34" charset="0"/>
                <a:cs typeface="Arial" pitchFamily="34" charset="0"/>
              </a:rPr>
              <a:t>. </a:t>
            </a:r>
            <a:r>
              <a:rPr lang="mn-MN" sz="1600" dirty="0">
                <a:latin typeface="Arial" pitchFamily="34" charset="0"/>
                <a:cs typeface="Arial" pitchFamily="34" charset="0"/>
              </a:rPr>
              <a:t>Ё</a:t>
            </a:r>
            <a:r>
              <a:rPr lang="en-US" sz="1600" dirty="0">
                <a:latin typeface="Arial" pitchFamily="34" charset="0"/>
                <a:cs typeface="Arial" pitchFamily="34" charset="0"/>
              </a:rPr>
              <a:t>с </a:t>
            </a:r>
            <a:r>
              <a:rPr lang="en-US" sz="1600" dirty="0" err="1">
                <a:latin typeface="Arial" pitchFamily="34" charset="0"/>
                <a:cs typeface="Arial" pitchFamily="34" charset="0"/>
              </a:rPr>
              <a:t>зүй</a:t>
            </a:r>
            <a:r>
              <a:rPr lang="en-US" sz="1600" dirty="0">
                <a:latin typeface="Arial" pitchFamily="34" charset="0"/>
                <a:cs typeface="Arial" pitchFamily="34" charset="0"/>
              </a:rPr>
              <a:t> </a:t>
            </a:r>
            <a:r>
              <a:rPr lang="en-US" sz="1600" dirty="0" err="1">
                <a:latin typeface="Arial" pitchFamily="34" charset="0"/>
                <a:cs typeface="Arial" pitchFamily="34" charset="0"/>
              </a:rPr>
              <a:t>хэмээх</a:t>
            </a:r>
            <a:r>
              <a:rPr lang="en-US" sz="1600" dirty="0">
                <a:latin typeface="Arial" pitchFamily="34" charset="0"/>
                <a:cs typeface="Arial" pitchFamily="34" charset="0"/>
              </a:rPr>
              <a:t> </a:t>
            </a:r>
            <a:r>
              <a:rPr lang="en-US" sz="1600" dirty="0" err="1">
                <a:latin typeface="Arial" pitchFamily="34" charset="0"/>
                <a:cs typeface="Arial" pitchFamily="34" charset="0"/>
              </a:rPr>
              <a:t>ойлголт</a:t>
            </a:r>
            <a:r>
              <a:rPr lang="en-US" sz="1600" dirty="0">
                <a:latin typeface="Arial" pitchFamily="34" charset="0"/>
                <a:cs typeface="Arial" pitchFamily="34" charset="0"/>
              </a:rPr>
              <a:t> </a:t>
            </a:r>
            <a:r>
              <a:rPr lang="en-US" sz="1600" dirty="0" err="1">
                <a:latin typeface="Arial" pitchFamily="34" charset="0"/>
                <a:cs typeface="Arial" pitchFamily="34" charset="0"/>
              </a:rPr>
              <a:t>нь</a:t>
            </a:r>
            <a:r>
              <a:rPr lang="en-US" sz="1600" dirty="0">
                <a:latin typeface="Arial" pitchFamily="34" charset="0"/>
                <a:cs typeface="Arial" pitchFamily="34" charset="0"/>
              </a:rPr>
              <a:t> </a:t>
            </a:r>
            <a:r>
              <a:rPr lang="en-US" sz="1600" dirty="0" err="1">
                <a:latin typeface="Arial" pitchFamily="34" charset="0"/>
                <a:cs typeface="Arial" pitchFamily="34" charset="0"/>
              </a:rPr>
              <a:t>хууль</a:t>
            </a:r>
            <a:r>
              <a:rPr lang="en-US" sz="1600" dirty="0">
                <a:latin typeface="Arial" pitchFamily="34" charset="0"/>
                <a:cs typeface="Arial" pitchFamily="34" charset="0"/>
              </a:rPr>
              <a:t> </a:t>
            </a:r>
            <a:r>
              <a:rPr lang="en-US" sz="1600" dirty="0" err="1">
                <a:latin typeface="Arial" pitchFamily="34" charset="0"/>
                <a:cs typeface="Arial" pitchFamily="34" charset="0"/>
              </a:rPr>
              <a:t>эрх</a:t>
            </a:r>
            <a:r>
              <a:rPr lang="en-US" sz="1600" dirty="0">
                <a:latin typeface="Arial" pitchFamily="34" charset="0"/>
                <a:cs typeface="Arial" pitchFamily="34" charset="0"/>
              </a:rPr>
              <a:t> </a:t>
            </a:r>
            <a:r>
              <a:rPr lang="en-US" sz="1600" dirty="0" err="1">
                <a:latin typeface="Arial" pitchFamily="34" charset="0"/>
                <a:cs typeface="Arial" pitchFamily="34" charset="0"/>
              </a:rPr>
              <a:t>зүй</a:t>
            </a:r>
            <a:r>
              <a:rPr lang="en-US" sz="1600" dirty="0">
                <a:latin typeface="Arial" pitchFamily="34" charset="0"/>
                <a:cs typeface="Arial" pitchFamily="34" charset="0"/>
              </a:rPr>
              <a:t> </a:t>
            </a:r>
            <a:r>
              <a:rPr lang="en-US" sz="1600" dirty="0" err="1">
                <a:latin typeface="Arial" pitchFamily="34" charset="0"/>
                <a:cs typeface="Arial" pitchFamily="34" charset="0"/>
              </a:rPr>
              <a:t>хэмээх</a:t>
            </a:r>
            <a:r>
              <a:rPr lang="en-US" sz="1600" dirty="0">
                <a:latin typeface="Arial" pitchFamily="34" charset="0"/>
                <a:cs typeface="Arial" pitchFamily="34" charset="0"/>
              </a:rPr>
              <a:t> </a:t>
            </a:r>
            <a:r>
              <a:rPr lang="en-US" sz="1600" dirty="0" err="1">
                <a:latin typeface="Arial" pitchFamily="34" charset="0"/>
                <a:cs typeface="Arial" pitchFamily="34" charset="0"/>
              </a:rPr>
              <a:t>ойлголтоос</a:t>
            </a:r>
            <a:r>
              <a:rPr lang="en-US" sz="1600" dirty="0">
                <a:latin typeface="Arial" pitchFamily="34" charset="0"/>
                <a:cs typeface="Arial" pitchFamily="34" charset="0"/>
              </a:rPr>
              <a:t>  </a:t>
            </a:r>
            <a:r>
              <a:rPr lang="en-US" sz="1600" dirty="0" err="1">
                <a:latin typeface="Arial" pitchFamily="34" charset="0"/>
                <a:cs typeface="Arial" pitchFamily="34" charset="0"/>
              </a:rPr>
              <a:t>өргөн</a:t>
            </a:r>
            <a:r>
              <a:rPr lang="en-US" sz="1600" dirty="0">
                <a:latin typeface="Arial" pitchFamily="34" charset="0"/>
                <a:cs typeface="Arial" pitchFamily="34" charset="0"/>
              </a:rPr>
              <a:t> </a:t>
            </a:r>
            <a:r>
              <a:rPr lang="en-US" sz="1600" dirty="0" err="1">
                <a:latin typeface="Arial" pitchFamily="34" charset="0"/>
                <a:cs typeface="Arial" pitchFamily="34" charset="0"/>
              </a:rPr>
              <a:t>хүрээтэй</a:t>
            </a:r>
            <a:r>
              <a:rPr lang="en-US" sz="1600" dirty="0">
                <a:latin typeface="Arial" pitchFamily="34" charset="0"/>
                <a:cs typeface="Arial" pitchFamily="34" charset="0"/>
              </a:rPr>
              <a:t> </a:t>
            </a:r>
            <a:r>
              <a:rPr lang="en-US" sz="1600" dirty="0" err="1">
                <a:latin typeface="Arial" pitchFamily="34" charset="0"/>
                <a:cs typeface="Arial" pitchFamily="34" charset="0"/>
              </a:rPr>
              <a:t>бичигдээгүй</a:t>
            </a:r>
            <a:r>
              <a:rPr lang="en-US" sz="1600" dirty="0">
                <a:latin typeface="Arial" pitchFamily="34" charset="0"/>
                <a:cs typeface="Arial" pitchFamily="34" charset="0"/>
              </a:rPr>
              <a:t> </a:t>
            </a:r>
            <a:r>
              <a:rPr lang="en-US" sz="1600" dirty="0" err="1">
                <a:latin typeface="Arial" pitchFamily="34" charset="0"/>
                <a:cs typeface="Arial" pitchFamily="34" charset="0"/>
              </a:rPr>
              <a:t>хууль</a:t>
            </a:r>
            <a:r>
              <a:rPr lang="en-US" sz="1600" dirty="0">
                <a:latin typeface="Arial" pitchFamily="34" charset="0"/>
                <a:cs typeface="Arial" pitchFamily="34" charset="0"/>
              </a:rPr>
              <a:t> </a:t>
            </a:r>
            <a:r>
              <a:rPr lang="mn-MN" sz="1600" dirty="0">
                <a:latin typeface="Arial" pitchFamily="34" charset="0"/>
                <a:cs typeface="Arial" pitchFamily="34" charset="0"/>
              </a:rPr>
              <a:t>буюу зан заншил, уламжлал, соёл хэлбэрээр оршин тогтнож ирсэн онцлогтой. Харин орчин үед төрийн албанд хууль, дүрэм журмаар зохицуулж байна. Жишээ нь: 2012 онд </a:t>
            </a:r>
            <a:r>
              <a:rPr lang="en-US" sz="1600" dirty="0" err="1">
                <a:latin typeface="Arial" pitchFamily="34" charset="0"/>
                <a:cs typeface="Arial" pitchFamily="34" charset="0"/>
              </a:rPr>
              <a:t>Нийтийн</a:t>
            </a:r>
            <a:r>
              <a:rPr lang="mn-MN" sz="1600" dirty="0">
                <a:latin typeface="Arial" pitchFamily="34" charset="0"/>
                <a:cs typeface="Arial" pitchFamily="34" charset="0"/>
              </a:rPr>
              <a:t> албанд</a:t>
            </a:r>
            <a:r>
              <a:rPr lang="en-US" sz="1600" dirty="0">
                <a:latin typeface="Arial" pitchFamily="34" charset="0"/>
                <a:cs typeface="Arial" pitchFamily="34" charset="0"/>
              </a:rPr>
              <a:t> </a:t>
            </a:r>
            <a:r>
              <a:rPr lang="en-US" sz="1600" dirty="0" err="1">
                <a:latin typeface="Arial" pitchFamily="34" charset="0"/>
                <a:cs typeface="Arial" pitchFamily="34" charset="0"/>
              </a:rPr>
              <a:t>нийтийн</a:t>
            </a:r>
            <a:r>
              <a:rPr lang="en-US" sz="1600" dirty="0">
                <a:latin typeface="Arial" pitchFamily="34" charset="0"/>
                <a:cs typeface="Arial" pitchFamily="34" charset="0"/>
              </a:rPr>
              <a:t> </a:t>
            </a:r>
            <a:r>
              <a:rPr lang="en-US" sz="1600" dirty="0" err="1">
                <a:latin typeface="Arial" pitchFamily="34" charset="0"/>
                <a:cs typeface="Arial" pitchFamily="34" charset="0"/>
              </a:rPr>
              <a:t>болон</a:t>
            </a:r>
            <a:r>
              <a:rPr lang="en-US" sz="1600" dirty="0">
                <a:latin typeface="Arial" pitchFamily="34" charset="0"/>
                <a:cs typeface="Arial" pitchFamily="34" charset="0"/>
              </a:rPr>
              <a:t> </a:t>
            </a:r>
            <a:r>
              <a:rPr lang="en-US" sz="1600" dirty="0" err="1">
                <a:latin typeface="Arial" pitchFamily="34" charset="0"/>
                <a:cs typeface="Arial" pitchFamily="34" charset="0"/>
              </a:rPr>
              <a:t>хувийн</a:t>
            </a:r>
            <a:r>
              <a:rPr lang="en-US" sz="1600" dirty="0">
                <a:latin typeface="Arial" pitchFamily="34" charset="0"/>
                <a:cs typeface="Arial" pitchFamily="34" charset="0"/>
              </a:rPr>
              <a:t> </a:t>
            </a:r>
            <a:r>
              <a:rPr lang="mn-MN" sz="1600" dirty="0">
                <a:latin typeface="Arial" pitchFamily="34" charset="0"/>
                <a:cs typeface="Arial" pitchFamily="34" charset="0"/>
              </a:rPr>
              <a:t>ашиг </a:t>
            </a:r>
            <a:r>
              <a:rPr lang="en-US" sz="1600" dirty="0" err="1">
                <a:latin typeface="Arial" pitchFamily="34" charset="0"/>
                <a:cs typeface="Arial" pitchFamily="34" charset="0"/>
              </a:rPr>
              <a:t>сонирхлыг</a:t>
            </a:r>
            <a:r>
              <a:rPr lang="en-US" sz="1600" dirty="0">
                <a:latin typeface="Arial" pitchFamily="34" charset="0"/>
                <a:cs typeface="Arial" pitchFamily="34" charset="0"/>
              </a:rPr>
              <a:t> </a:t>
            </a:r>
            <a:r>
              <a:rPr lang="en-US" sz="1600" dirty="0" err="1">
                <a:latin typeface="Arial" pitchFamily="34" charset="0"/>
                <a:cs typeface="Arial" pitchFamily="34" charset="0"/>
              </a:rPr>
              <a:t>зохицуулах</a:t>
            </a:r>
            <a:r>
              <a:rPr lang="en-US" sz="1600" dirty="0">
                <a:latin typeface="Arial" pitchFamily="34" charset="0"/>
                <a:cs typeface="Arial" pitchFamily="34" charset="0"/>
              </a:rPr>
              <a:t>, </a:t>
            </a:r>
            <a:r>
              <a:rPr lang="mn-MN" sz="1600" dirty="0">
                <a:latin typeface="Arial" pitchFamily="34" charset="0"/>
                <a:cs typeface="Arial" pitchFamily="34" charset="0"/>
              </a:rPr>
              <a:t>ашиг сонирхлын зөрчлөөс урьдчилан сэргийлэх тухай хууль батлагдсан.</a:t>
            </a:r>
            <a:endParaRPr lang="en-US" sz="1600" dirty="0">
              <a:latin typeface="Arial" pitchFamily="34" charset="0"/>
              <a:cs typeface="Arial" pitchFamily="34" charset="0"/>
            </a:endParaRPr>
          </a:p>
          <a:p>
            <a:pPr>
              <a:lnSpc>
                <a:spcPct val="150000"/>
              </a:lnSpc>
              <a:buFontTx/>
              <a:buNone/>
              <a:defRPr/>
            </a:pPr>
            <a:r>
              <a:rPr lang="en-US" sz="1600" dirty="0">
                <a:latin typeface="Arial" pitchFamily="34" charset="0"/>
                <a:cs typeface="Arial" pitchFamily="34" charset="0"/>
              </a:rPr>
              <a:t> </a:t>
            </a:r>
          </a:p>
          <a:p>
            <a:pPr marL="609600" indent="-609600" eaLnBrk="1" hangingPunct="1">
              <a:lnSpc>
                <a:spcPct val="115000"/>
              </a:lnSpc>
              <a:buFontTx/>
              <a:buNone/>
              <a:defRPr/>
            </a:pPr>
            <a:endParaRPr lang="en-US" sz="2000" dirty="0">
              <a:latin typeface="Arial Mon" pitchFamily="34" charset="0"/>
              <a:cs typeface="Arial" pitchFamily="34" charset="0"/>
            </a:endParaRPr>
          </a:p>
        </p:txBody>
      </p:sp>
      <p:sp>
        <p:nvSpPr>
          <p:cNvPr id="11268" name="Slide Number Placeholder 5">
            <a:extLst>
              <a:ext uri="{FF2B5EF4-FFF2-40B4-BE49-F238E27FC236}">
                <a16:creationId xmlns:a16="http://schemas.microsoft.com/office/drawing/2014/main" id="{E430941C-3725-4521-BF11-9871367A7D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BE7722D2-2CF9-4F70-9A81-50519469ABA5}" type="slidenum">
              <a:rPr lang="ru-RU" altLang="en-US" sz="1000">
                <a:solidFill>
                  <a:schemeClr val="tx1"/>
                </a:solidFill>
                <a:latin typeface="Arial" panose="020B0604020202020204" pitchFamily="34" charset="0"/>
              </a:rPr>
              <a:pPr>
                <a:lnSpc>
                  <a:spcPct val="100000"/>
                </a:lnSpc>
                <a:spcBef>
                  <a:spcPct val="0"/>
                </a:spcBef>
                <a:buClrTx/>
                <a:buFontTx/>
                <a:buNone/>
              </a:pPr>
              <a:t>7</a:t>
            </a:fld>
            <a:endParaRPr lang="ru-RU" altLang="en-US" sz="1000">
              <a:solidFill>
                <a:schemeClr val="tx1"/>
              </a:solidFill>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210D226E-A3FE-4C47-AD17-FAAB98D63A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50B9313C-65C7-4F14-B307-ED66FBFB0B13}" type="slidenum">
              <a:rPr lang="en-US" altLang="en-US" sz="1000">
                <a:solidFill>
                  <a:schemeClr val="tx1"/>
                </a:solidFill>
                <a:latin typeface="Arial" panose="020B0604020202020204" pitchFamily="34" charset="0"/>
              </a:rPr>
              <a:pPr>
                <a:lnSpc>
                  <a:spcPct val="100000"/>
                </a:lnSpc>
                <a:spcBef>
                  <a:spcPct val="0"/>
                </a:spcBef>
                <a:buClrTx/>
                <a:buFontTx/>
                <a:buNone/>
              </a:pPr>
              <a:t>8</a:t>
            </a:fld>
            <a:endParaRPr lang="en-US" altLang="en-US" sz="1000">
              <a:solidFill>
                <a:schemeClr val="tx1"/>
              </a:solidFill>
              <a:latin typeface="Arial" panose="020B0604020202020204" pitchFamily="34" charset="0"/>
            </a:endParaRPr>
          </a:p>
        </p:txBody>
      </p:sp>
      <p:sp>
        <p:nvSpPr>
          <p:cNvPr id="13315" name="Rectangle 2">
            <a:extLst>
              <a:ext uri="{FF2B5EF4-FFF2-40B4-BE49-F238E27FC236}">
                <a16:creationId xmlns:a16="http://schemas.microsoft.com/office/drawing/2014/main" id="{ABF18262-971B-46AD-9668-454F97C8E2BE}"/>
              </a:ext>
            </a:extLst>
          </p:cNvPr>
          <p:cNvSpPr>
            <a:spLocks noGrp="1" noChangeArrowheads="1"/>
          </p:cNvSpPr>
          <p:nvPr>
            <p:ph type="title"/>
          </p:nvPr>
        </p:nvSpPr>
        <p:spPr>
          <a:xfrm>
            <a:off x="304800" y="609600"/>
            <a:ext cx="8686800" cy="1143000"/>
          </a:xfrm>
        </p:spPr>
        <p:txBody>
          <a:bodyPr/>
          <a:lstStyle/>
          <a:p>
            <a:pPr algn="ctr" eaLnBrk="1" hangingPunct="1"/>
            <a:r>
              <a:rPr lang="mn-MN" altLang="en-US" sz="3600">
                <a:latin typeface="Arial" panose="020B0604020202020204" pitchFamily="34" charset="0"/>
              </a:rPr>
              <a:t>Төрийн албан хаагчийн ёс зүй</a:t>
            </a:r>
            <a:endParaRPr lang="en-US" altLang="en-US" sz="3600">
              <a:latin typeface="Arial" panose="020B0604020202020204" pitchFamily="34" charset="0"/>
            </a:endParaRPr>
          </a:p>
        </p:txBody>
      </p:sp>
      <p:sp>
        <p:nvSpPr>
          <p:cNvPr id="13316" name="Rectangle 3">
            <a:extLst>
              <a:ext uri="{FF2B5EF4-FFF2-40B4-BE49-F238E27FC236}">
                <a16:creationId xmlns:a16="http://schemas.microsoft.com/office/drawing/2014/main" id="{6D8848FB-EBA9-4F48-B108-5114B18C9072}"/>
              </a:ext>
            </a:extLst>
          </p:cNvPr>
          <p:cNvSpPr>
            <a:spLocks noGrp="1" noChangeArrowheads="1"/>
          </p:cNvSpPr>
          <p:nvPr>
            <p:ph type="body" idx="1"/>
          </p:nvPr>
        </p:nvSpPr>
        <p:spPr/>
        <p:txBody>
          <a:bodyPr/>
          <a:lstStyle/>
          <a:p>
            <a:pPr eaLnBrk="1" hangingPunct="1">
              <a:buFontTx/>
              <a:buNone/>
            </a:pPr>
            <a:r>
              <a:rPr lang="en-US" altLang="en-US"/>
              <a:t>	</a:t>
            </a:r>
            <a:r>
              <a:rPr lang="mn-MN" altLang="en-US" i="1">
                <a:latin typeface="Arial" panose="020B0604020202020204" pitchFamily="34" charset="0"/>
              </a:rPr>
              <a:t>Төрийн захиргааны албан хаагчийн албан тушаалын бүрэн эрхийг хэрэгжүүлэхэд баримталбал зохих үнэт зүйлс, зарчим, хэм хэмжээ, зан үйлийн нийлбэр цогц. </a:t>
            </a:r>
            <a:endParaRPr lang="en-US" altLang="en-US" i="1">
              <a:latin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824662AB-0725-4C2B-8137-05504B75CB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5000"/>
              </a:lnSpc>
              <a:spcBef>
                <a:spcPct val="20000"/>
              </a:spcBef>
              <a:buClr>
                <a:schemeClr val="bg2"/>
              </a:buClr>
              <a:buChar char="•"/>
              <a:defRPr sz="3200">
                <a:solidFill>
                  <a:srgbClr val="284C6A"/>
                </a:solidFill>
                <a:latin typeface="Trebuchet MS" panose="020B0603020202020204" pitchFamily="34" charset="0"/>
              </a:defRPr>
            </a:lvl1pPr>
            <a:lvl2pPr marL="742950" indent="-285750">
              <a:spcBef>
                <a:spcPct val="20000"/>
              </a:spcBef>
              <a:buFont typeface="Trebuchet MS" panose="020B0603020202020204" pitchFamily="34" charset="0"/>
              <a:buChar char="−"/>
              <a:defRPr sz="2800">
                <a:solidFill>
                  <a:schemeClr val="tx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Font typeface="Trebuchet MS" panose="020B0603020202020204" pitchFamily="34" charset="0"/>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a:lnSpc>
                <a:spcPct val="100000"/>
              </a:lnSpc>
              <a:spcBef>
                <a:spcPct val="0"/>
              </a:spcBef>
              <a:buClrTx/>
              <a:buFontTx/>
              <a:buNone/>
            </a:pPr>
            <a:fld id="{AD57CE22-D2D7-45B5-BC93-49316EB05D0E}" type="slidenum">
              <a:rPr lang="en-US" altLang="en-US" sz="1000">
                <a:solidFill>
                  <a:schemeClr val="tx1"/>
                </a:solidFill>
                <a:latin typeface="Arial" panose="020B0604020202020204" pitchFamily="34" charset="0"/>
              </a:rPr>
              <a:pPr>
                <a:lnSpc>
                  <a:spcPct val="100000"/>
                </a:lnSpc>
                <a:spcBef>
                  <a:spcPct val="0"/>
                </a:spcBef>
                <a:buClrTx/>
                <a:buFontTx/>
                <a:buNone/>
              </a:pPr>
              <a:t>9</a:t>
            </a:fld>
            <a:endParaRPr lang="en-US" altLang="en-US" sz="1000">
              <a:solidFill>
                <a:schemeClr val="tx1"/>
              </a:solidFill>
              <a:latin typeface="Arial" panose="020B0604020202020204" pitchFamily="34" charset="0"/>
            </a:endParaRPr>
          </a:p>
        </p:txBody>
      </p:sp>
      <p:sp>
        <p:nvSpPr>
          <p:cNvPr id="15363" name="Rectangle 4">
            <a:extLst>
              <a:ext uri="{FF2B5EF4-FFF2-40B4-BE49-F238E27FC236}">
                <a16:creationId xmlns:a16="http://schemas.microsoft.com/office/drawing/2014/main" id="{9C0F6672-513C-4E63-A9A7-31092B34B43C}"/>
              </a:ext>
            </a:extLst>
          </p:cNvPr>
          <p:cNvSpPr>
            <a:spLocks noGrp="1" noChangeArrowheads="1"/>
          </p:cNvSpPr>
          <p:nvPr>
            <p:ph type="title"/>
          </p:nvPr>
        </p:nvSpPr>
        <p:spPr/>
        <p:txBody>
          <a:bodyPr/>
          <a:lstStyle/>
          <a:p>
            <a:pPr eaLnBrk="1" hangingPunct="1"/>
            <a:r>
              <a:rPr lang="mn-MN" altLang="en-US" sz="4000">
                <a:latin typeface="Arial" panose="020B0604020202020204" pitchFamily="34" charset="0"/>
                <a:cs typeface="Arial" panose="020B0604020202020204" pitchFamily="34" charset="0"/>
              </a:rPr>
              <a:t>Төрийн албаны үндсэн зарчим</a:t>
            </a:r>
            <a:endParaRPr lang="en-US" altLang="en-US" sz="4000">
              <a:latin typeface="Arial" panose="020B0604020202020204" pitchFamily="34" charset="0"/>
              <a:cs typeface="Arial" panose="020B0604020202020204" pitchFamily="34" charset="0"/>
            </a:endParaRPr>
          </a:p>
        </p:txBody>
      </p:sp>
      <p:sp>
        <p:nvSpPr>
          <p:cNvPr id="15364" name="Rectangle 6">
            <a:extLst>
              <a:ext uri="{FF2B5EF4-FFF2-40B4-BE49-F238E27FC236}">
                <a16:creationId xmlns:a16="http://schemas.microsoft.com/office/drawing/2014/main" id="{A05BE230-9C41-44F0-9C6A-C97FB12F9848}"/>
              </a:ext>
            </a:extLst>
          </p:cNvPr>
          <p:cNvSpPr>
            <a:spLocks noGrp="1" noChangeArrowheads="1"/>
          </p:cNvSpPr>
          <p:nvPr>
            <p:ph type="body" idx="1"/>
          </p:nvPr>
        </p:nvSpPr>
        <p:spPr/>
        <p:txBody>
          <a:bodyPr/>
          <a:lstStyle/>
          <a:p>
            <a:pPr eaLnBrk="1" hangingPunct="1">
              <a:buFontTx/>
              <a:buNone/>
            </a:pPr>
            <a:r>
              <a:rPr lang="eu-ES" altLang="en-US">
                <a:latin typeface="Arial" panose="020B0604020202020204" pitchFamily="34" charset="0"/>
              </a:rPr>
              <a:t>	</a:t>
            </a:r>
            <a:r>
              <a:rPr lang="eu-ES" altLang="en-US">
                <a:latin typeface="Arial" panose="020B0604020202020204" pitchFamily="34" charset="0"/>
                <a:cs typeface="Arial" panose="020B0604020202020204" pitchFamily="34" charset="0"/>
              </a:rPr>
              <a:t>Монгол Улсын Үндсэн хуулийн 1-р зүйлийн 2 дахь хэсэгт төрийн албаны үндсэн зарчмыг </a:t>
            </a:r>
            <a:r>
              <a:rPr lang="eu-ES" altLang="en-US" b="1">
                <a:latin typeface="Arial" panose="020B0604020202020204" pitchFamily="34" charset="0"/>
                <a:cs typeface="Arial" panose="020B0604020202020204" pitchFamily="34" charset="0"/>
              </a:rPr>
              <a:t>ардчилсан ёс, шударга ёс, эрх чөлөө, тэгш байдал, үндэсний эв нэгдлийг хангах, хууль дээдлэх </a:t>
            </a:r>
            <a:r>
              <a:rPr lang="eu-ES" altLang="en-US">
                <a:latin typeface="Arial" panose="020B0604020202020204" pitchFamily="34" charset="0"/>
                <a:cs typeface="Arial" panose="020B0604020202020204" pitchFamily="34" charset="0"/>
              </a:rPr>
              <a:t>хэмээн тодорхойлсон байна.</a:t>
            </a:r>
            <a:r>
              <a:rPr lang="en-US" altLang="en-US">
                <a:latin typeface="Arial" panose="020B0604020202020204" pitchFamily="34" charset="0"/>
                <a:cs typeface="Arial" panose="020B0604020202020204" pitchFamily="34" charset="0"/>
              </a:rPr>
              <a:t> </a:t>
            </a:r>
          </a:p>
          <a:p>
            <a:pPr eaLnBrk="1" hangingPunct="1">
              <a:buFontTx/>
              <a:buNone/>
            </a:pP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Training seminar presentation">
  <a:themeElements>
    <a:clrScheme name="Training semina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raining seminar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ining seminar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ining semina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ining seminar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ining seminar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ining seminar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ining seminar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ining seminar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seminar presentation</Template>
  <TotalTime>1671</TotalTime>
  <Words>616</Words>
  <Application>Microsoft Office PowerPoint</Application>
  <PresentationFormat>On-screen Show (4:3)</PresentationFormat>
  <Paragraphs>92</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Trebuchet MS</vt:lpstr>
      <vt:lpstr>Times New Roman</vt:lpstr>
      <vt:lpstr>Arial Mon</vt:lpstr>
      <vt:lpstr>Calibri</vt:lpstr>
      <vt:lpstr>Wingdings 3</vt:lpstr>
      <vt:lpstr>Training seminar presentation</vt:lpstr>
      <vt:lpstr>PowerPoint Presentation</vt:lpstr>
      <vt:lpstr> Агуулга </vt:lpstr>
      <vt:lpstr>Mahatma Gandhi Seven things will destroy us  Хүн төрлөхтнийг эвддэг 7 зүйл</vt:lpstr>
      <vt:lpstr>2017 онд НҮБ “Тогтвортой хөгжлийн шийдэл” Аз жаргалын индекс </vt:lpstr>
      <vt:lpstr>Аз жаргалын индекс  Тэргүүлж буй улс орнууд 2018 </vt:lpstr>
      <vt:lpstr>PowerPoint Presentation</vt:lpstr>
      <vt:lpstr> Ёс зүй, ёс суртахууны тухай ойлголт</vt:lpstr>
      <vt:lpstr>Төрийн албан хаагчийн ёс зүй</vt:lpstr>
      <vt:lpstr>Төрийн албаны үндсэн зарчим</vt:lpstr>
      <vt:lpstr>Òºðèéí àëáàíû ¿íýò ç¿éëñ </vt:lpstr>
      <vt:lpstr>PowerPoint Presentation</vt:lpstr>
      <vt:lpstr>Төрийн албанд суурь үнэт зүйлсийг тодорхойлсон улс орнууд</vt:lpstr>
      <vt:lpstr>PowerPoint Presentation</vt:lpstr>
      <vt:lpstr>PowerPoint Presentation</vt:lpstr>
    </vt:vector>
  </TitlesOfParts>
  <Manager/>
  <Company>OSF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dc:title>
  <dc:subject/>
  <dc:creator>mfosguest</dc:creator>
  <cp:keywords/>
  <dc:description/>
  <cp:lastModifiedBy>Tsend-Ayush Dorjgotov</cp:lastModifiedBy>
  <cp:revision>175</cp:revision>
  <cp:lastPrinted>1601-01-01T00:00:00Z</cp:lastPrinted>
  <dcterms:created xsi:type="dcterms:W3CDTF">2006-11-22T08:00:00Z</dcterms:created>
  <dcterms:modified xsi:type="dcterms:W3CDTF">2018-08-06T03:02:03Z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